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21"/>
  </p:notesMasterIdLst>
  <p:sldIdLst>
    <p:sldId id="665" r:id="rId4"/>
    <p:sldId id="483" r:id="rId5"/>
    <p:sldId id="657" r:id="rId6"/>
    <p:sldId id="547" r:id="rId7"/>
    <p:sldId id="658" r:id="rId8"/>
    <p:sldId id="544" r:id="rId9"/>
    <p:sldId id="543" r:id="rId10"/>
    <p:sldId id="542" r:id="rId11"/>
    <p:sldId id="541" r:id="rId12"/>
    <p:sldId id="540" r:id="rId13"/>
    <p:sldId id="639" r:id="rId14"/>
    <p:sldId id="538" r:id="rId15"/>
    <p:sldId id="537" r:id="rId16"/>
    <p:sldId id="536" r:id="rId17"/>
    <p:sldId id="535" r:id="rId18"/>
    <p:sldId id="479" r:id="rId19"/>
    <p:sldId id="4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AEAD8-98FC-44BE-8DDD-5E64D9E14090}" v="5" dt="2022-02-09T20:54:27.881"/>
    <p1510:client id="{636EFF74-18EB-483E-B991-DB4A6A2E5838}" v="18" dt="2022-02-09T21:40:1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35BAEAD8-98FC-44BE-8DDD-5E64D9E14090}"/>
    <pc:docChg chg="delSld modSld">
      <pc:chgData name="Patricia Hall" userId="uDDgBTA0DKAU6K1zgqeDoV2H0r1EfR0vfVTd51M4p5c=" providerId="None" clId="Web-{35BAEAD8-98FC-44BE-8DDD-5E64D9E14090}" dt="2022-02-09T20:54:27.881" v="2"/>
      <pc:docMkLst>
        <pc:docMk/>
      </pc:docMkLst>
      <pc:sldChg chg="del">
        <pc:chgData name="Patricia Hall" userId="uDDgBTA0DKAU6K1zgqeDoV2H0r1EfR0vfVTd51M4p5c=" providerId="None" clId="Web-{35BAEAD8-98FC-44BE-8DDD-5E64D9E14090}" dt="2022-02-09T20:54:27.881" v="2"/>
        <pc:sldMkLst>
          <pc:docMk/>
          <pc:sldMk cId="2703541996" sldId="436"/>
        </pc:sldMkLst>
      </pc:sldChg>
      <pc:sldChg chg="modSp">
        <pc:chgData name="Patricia Hall" userId="uDDgBTA0DKAU6K1zgqeDoV2H0r1EfR0vfVTd51M4p5c=" providerId="None" clId="Web-{35BAEAD8-98FC-44BE-8DDD-5E64D9E14090}" dt="2022-02-09T20:53:56.911" v="1" actId="20577"/>
        <pc:sldMkLst>
          <pc:docMk/>
          <pc:sldMk cId="555996786" sldId="467"/>
        </pc:sldMkLst>
        <pc:spChg chg="mod">
          <ac:chgData name="Patricia Hall" userId="uDDgBTA0DKAU6K1zgqeDoV2H0r1EfR0vfVTd51M4p5c=" providerId="None" clId="Web-{35BAEAD8-98FC-44BE-8DDD-5E64D9E14090}" dt="2022-02-09T20:53:56.911" v="1" actId="20577"/>
          <ac:spMkLst>
            <pc:docMk/>
            <pc:sldMk cId="555996786" sldId="467"/>
            <ac:spMk id="9" creationId="{2CA93099-E4C6-4D26-8BC5-565ECAA17884}"/>
          </ac:spMkLst>
        </pc:spChg>
      </pc:sldChg>
    </pc:docChg>
  </pc:docChgLst>
  <pc:docChgLst>
    <pc:chgData name="Patricia Hall" userId="uDDgBTA0DKAU6K1zgqeDoV2H0r1EfR0vfVTd51M4p5c=" providerId="None" clId="Web-{636EFF74-18EB-483E-B991-DB4A6A2E5838}"/>
    <pc:docChg chg="modSld">
      <pc:chgData name="Patricia Hall" userId="uDDgBTA0DKAU6K1zgqeDoV2H0r1EfR0vfVTd51M4p5c=" providerId="None" clId="Web-{636EFF74-18EB-483E-B991-DB4A6A2E5838}" dt="2022-02-09T21:40:13.349" v="17" actId="1076"/>
      <pc:docMkLst>
        <pc:docMk/>
      </pc:docMkLst>
      <pc:sldChg chg="modSp">
        <pc:chgData name="Patricia Hall" userId="uDDgBTA0DKAU6K1zgqeDoV2H0r1EfR0vfVTd51M4p5c=" providerId="None" clId="Web-{636EFF74-18EB-483E-B991-DB4A6A2E5838}" dt="2022-02-09T21:40:09.677" v="16" actId="1076"/>
        <pc:sldMkLst>
          <pc:docMk/>
          <pc:sldMk cId="2409699051" sldId="479"/>
        </pc:sldMkLst>
        <pc:spChg chg="mod">
          <ac:chgData name="Patricia Hall" userId="uDDgBTA0DKAU6K1zgqeDoV2H0r1EfR0vfVTd51M4p5c=" providerId="None" clId="Web-{636EFF74-18EB-483E-B991-DB4A6A2E5838}" dt="2022-02-09T21:40:09.677" v="16" actId="1076"/>
          <ac:spMkLst>
            <pc:docMk/>
            <pc:sldMk cId="2409699051" sldId="479"/>
            <ac:spMk id="7" creationId="{3F99F68F-0306-4B35-B674-82EEC211F2F5}"/>
          </ac:spMkLst>
        </pc:spChg>
      </pc:sldChg>
      <pc:sldChg chg="modSp">
        <pc:chgData name="Patricia Hall" userId="uDDgBTA0DKAU6K1zgqeDoV2H0r1EfR0vfVTd51M4p5c=" providerId="None" clId="Web-{636EFF74-18EB-483E-B991-DB4A6A2E5838}" dt="2022-02-09T21:40:13.349" v="17" actId="1076"/>
        <pc:sldMkLst>
          <pc:docMk/>
          <pc:sldMk cId="2365759464" sldId="535"/>
        </pc:sldMkLst>
        <pc:spChg chg="mod">
          <ac:chgData name="Patricia Hall" userId="uDDgBTA0DKAU6K1zgqeDoV2H0r1EfR0vfVTd51M4p5c=" providerId="None" clId="Web-{636EFF74-18EB-483E-B991-DB4A6A2E5838}" dt="2022-02-09T21:40:13.349" v="17" actId="1076"/>
          <ac:spMkLst>
            <pc:docMk/>
            <pc:sldMk cId="2365759464" sldId="535"/>
            <ac:spMk id="6" creationId="{10647547-6921-4C37-87E4-79604649DCAC}"/>
          </ac:spMkLst>
        </pc:spChg>
      </pc:sldChg>
      <pc:sldChg chg="modSp">
        <pc:chgData name="Patricia Hall" userId="uDDgBTA0DKAU6K1zgqeDoV2H0r1EfR0vfVTd51M4p5c=" providerId="None" clId="Web-{636EFF74-18EB-483E-B991-DB4A6A2E5838}" dt="2022-02-09T21:39:43.223" v="15" actId="20577"/>
        <pc:sldMkLst>
          <pc:docMk/>
          <pc:sldMk cId="7365943" sldId="540"/>
        </pc:sldMkLst>
        <pc:spChg chg="mod">
          <ac:chgData name="Patricia Hall" userId="uDDgBTA0DKAU6K1zgqeDoV2H0r1EfR0vfVTd51M4p5c=" providerId="None" clId="Web-{636EFF74-18EB-483E-B991-DB4A6A2E5838}" dt="2022-02-09T21:39:43.223" v="15" actId="20577"/>
          <ac:spMkLst>
            <pc:docMk/>
            <pc:sldMk cId="7365943" sldId="540"/>
            <ac:spMk id="6" creationId="{A27F2066-30E4-4DF2-8583-3F8E64DA662C}"/>
          </ac:spMkLst>
        </pc:spChg>
        <pc:graphicFrameChg chg="mod">
          <ac:chgData name="Patricia Hall" userId="uDDgBTA0DKAU6K1zgqeDoV2H0r1EfR0vfVTd51M4p5c=" providerId="None" clId="Web-{636EFF74-18EB-483E-B991-DB4A6A2E5838}" dt="2022-02-09T21:39:28.535" v="6" actId="14100"/>
          <ac:graphicFrameMkLst>
            <pc:docMk/>
            <pc:sldMk cId="7365943" sldId="540"/>
            <ac:graphicFrameMk id="5" creationId="{202F30E0-D913-47D6-8473-4FAE76095031}"/>
          </ac:graphicFrameMkLst>
        </pc:graphicFrameChg>
      </pc:sldChg>
      <pc:sldChg chg="modSp">
        <pc:chgData name="Patricia Hall" userId="uDDgBTA0DKAU6K1zgqeDoV2H0r1EfR0vfVTd51M4p5c=" providerId="None" clId="Web-{636EFF74-18EB-483E-B991-DB4A6A2E5838}" dt="2022-02-09T21:39:11.801" v="5" actId="20577"/>
        <pc:sldMkLst>
          <pc:docMk/>
          <pc:sldMk cId="1950441280" sldId="541"/>
        </pc:sldMkLst>
        <pc:spChg chg="mod">
          <ac:chgData name="Patricia Hall" userId="uDDgBTA0DKAU6K1zgqeDoV2H0r1EfR0vfVTd51M4p5c=" providerId="None" clId="Web-{636EFF74-18EB-483E-B991-DB4A6A2E5838}" dt="2022-02-09T21:39:11.801" v="5" actId="20577"/>
          <ac:spMkLst>
            <pc:docMk/>
            <pc:sldMk cId="1950441280" sldId="541"/>
            <ac:spMk id="3" creationId="{4B38F99D-8713-48DD-AF4A-77FE7E13DA5E}"/>
          </ac:spMkLst>
        </pc:spChg>
      </pc:sldChg>
      <pc:sldChg chg="modSp">
        <pc:chgData name="Patricia Hall" userId="uDDgBTA0DKAU6K1zgqeDoV2H0r1EfR0vfVTd51M4p5c=" providerId="None" clId="Web-{636EFF74-18EB-483E-B991-DB4A6A2E5838}" dt="2022-02-09T21:38:52.722" v="0" actId="1076"/>
        <pc:sldMkLst>
          <pc:docMk/>
          <pc:sldMk cId="1310154915" sldId="547"/>
        </pc:sldMkLst>
        <pc:spChg chg="mod">
          <ac:chgData name="Patricia Hall" userId="uDDgBTA0DKAU6K1zgqeDoV2H0r1EfR0vfVTd51M4p5c=" providerId="None" clId="Web-{636EFF74-18EB-483E-B991-DB4A6A2E5838}" dt="2022-02-09T21:38:52.722" v="0" actId="1076"/>
          <ac:spMkLst>
            <pc:docMk/>
            <pc:sldMk cId="1310154915" sldId="547"/>
            <ac:spMk id="7" creationId="{46D3B046-84AF-4105-9621-1E3002314C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10CD1-232F-DE4A-9D96-F8A1518A24B3}" type="doc">
      <dgm:prSet loTypeId="urn:microsoft.com/office/officeart/2005/8/layout/process1" loCatId="" qsTypeId="urn:microsoft.com/office/officeart/2005/8/quickstyle/3d2" qsCatId="3D" csTypeId="urn:microsoft.com/office/officeart/2005/8/colors/accent1_2" csCatId="accent1" phldr="0"/>
      <dgm:spPr/>
    </dgm:pt>
    <dgm:pt modelId="{DAD58160-9EA7-8A49-B24C-87691E2FE501}">
      <dgm:prSet phldrT="[Text]" phldr="1"/>
      <dgm:spPr/>
      <dgm:t>
        <a:bodyPr/>
        <a:lstStyle/>
        <a:p>
          <a:endParaRPr lang="en-US" dirty="0"/>
        </a:p>
      </dgm:t>
    </dgm:pt>
    <dgm:pt modelId="{4DE55A49-0C16-EE4B-9FC0-6D609C388076}" type="parTrans" cxnId="{CF0F6438-D2B4-754D-AE7B-816E55DA4C3B}">
      <dgm:prSet/>
      <dgm:spPr/>
      <dgm:t>
        <a:bodyPr/>
        <a:lstStyle/>
        <a:p>
          <a:endParaRPr lang="en-US"/>
        </a:p>
      </dgm:t>
    </dgm:pt>
    <dgm:pt modelId="{C799FDCF-0255-2540-9D18-8673485EAF4B}" type="sibTrans" cxnId="{CF0F6438-D2B4-754D-AE7B-816E55DA4C3B}">
      <dgm:prSet/>
      <dgm:spPr/>
      <dgm:t>
        <a:bodyPr/>
        <a:lstStyle/>
        <a:p>
          <a:endParaRPr lang="en-US"/>
        </a:p>
      </dgm:t>
    </dgm:pt>
    <dgm:pt modelId="{9BBF5285-0CEA-7D4F-9C21-67DEAB5CAC1D}">
      <dgm:prSet phldrT="[Text]" phldr="1"/>
      <dgm:spPr/>
      <dgm:t>
        <a:bodyPr/>
        <a:lstStyle/>
        <a:p>
          <a:endParaRPr lang="en-US" dirty="0"/>
        </a:p>
      </dgm:t>
    </dgm:pt>
    <dgm:pt modelId="{F78A285A-0AE9-F945-AFDB-A2C521B8339E}" type="parTrans" cxnId="{2E00B342-0585-7F4E-B5E3-9227875357CF}">
      <dgm:prSet/>
      <dgm:spPr/>
      <dgm:t>
        <a:bodyPr/>
        <a:lstStyle/>
        <a:p>
          <a:endParaRPr lang="en-US"/>
        </a:p>
      </dgm:t>
    </dgm:pt>
    <dgm:pt modelId="{88525C4D-03E4-3D45-960E-044655C73167}" type="sibTrans" cxnId="{2E00B342-0585-7F4E-B5E3-9227875357CF}">
      <dgm:prSet/>
      <dgm:spPr/>
      <dgm:t>
        <a:bodyPr/>
        <a:lstStyle/>
        <a:p>
          <a:endParaRPr lang="en-US"/>
        </a:p>
      </dgm:t>
    </dgm:pt>
    <dgm:pt modelId="{F3069230-4261-1F4B-9BA1-835F1AA97EC4}">
      <dgm:prSet phldrT="[Text]" phldr="1"/>
      <dgm:spPr/>
      <dgm:t>
        <a:bodyPr/>
        <a:lstStyle/>
        <a:p>
          <a:endParaRPr lang="en-US"/>
        </a:p>
      </dgm:t>
    </dgm:pt>
    <dgm:pt modelId="{B4F37523-B6DB-974A-88DB-47C291F86D86}" type="parTrans" cxnId="{FF4AC30E-6E0B-3944-B57E-78A9FAC32F42}">
      <dgm:prSet/>
      <dgm:spPr/>
      <dgm:t>
        <a:bodyPr/>
        <a:lstStyle/>
        <a:p>
          <a:endParaRPr lang="en-US"/>
        </a:p>
      </dgm:t>
    </dgm:pt>
    <dgm:pt modelId="{29929C38-39CB-2C4B-9799-E9C853313C6C}" type="sibTrans" cxnId="{FF4AC30E-6E0B-3944-B57E-78A9FAC32F42}">
      <dgm:prSet/>
      <dgm:spPr/>
      <dgm:t>
        <a:bodyPr/>
        <a:lstStyle/>
        <a:p>
          <a:endParaRPr lang="en-US"/>
        </a:p>
      </dgm:t>
    </dgm:pt>
    <dgm:pt modelId="{0BBEAB6F-5937-C446-BD01-595B05DABC40}" type="pres">
      <dgm:prSet presAssocID="{E3610CD1-232F-DE4A-9D96-F8A1518A24B3}" presName="Name0" presStyleCnt="0">
        <dgm:presLayoutVars>
          <dgm:dir/>
          <dgm:resizeHandles val="exact"/>
        </dgm:presLayoutVars>
      </dgm:prSet>
      <dgm:spPr/>
    </dgm:pt>
    <dgm:pt modelId="{EE6E094C-6C8D-2747-BB45-36BC7A9C6CC6}" type="pres">
      <dgm:prSet presAssocID="{DAD58160-9EA7-8A49-B24C-87691E2FE501}" presName="node" presStyleLbl="node1" presStyleIdx="0" presStyleCnt="3">
        <dgm:presLayoutVars>
          <dgm:bulletEnabled val="1"/>
        </dgm:presLayoutVars>
      </dgm:prSet>
      <dgm:spPr/>
    </dgm:pt>
    <dgm:pt modelId="{9FB9088F-680F-8E49-AE24-B4F010A52C30}" type="pres">
      <dgm:prSet presAssocID="{C799FDCF-0255-2540-9D18-8673485EAF4B}" presName="sibTrans" presStyleLbl="sibTrans2D1" presStyleIdx="0" presStyleCnt="2"/>
      <dgm:spPr/>
    </dgm:pt>
    <dgm:pt modelId="{88E42DD9-38BD-CB45-9994-1E214FD64D44}" type="pres">
      <dgm:prSet presAssocID="{C799FDCF-0255-2540-9D18-8673485EAF4B}" presName="connectorText" presStyleLbl="sibTrans2D1" presStyleIdx="0" presStyleCnt="2"/>
      <dgm:spPr/>
    </dgm:pt>
    <dgm:pt modelId="{587F5A82-D847-BC46-AD7F-12A57F6A6E1D}" type="pres">
      <dgm:prSet presAssocID="{9BBF5285-0CEA-7D4F-9C21-67DEAB5CAC1D}" presName="node" presStyleLbl="node1" presStyleIdx="1" presStyleCnt="3">
        <dgm:presLayoutVars>
          <dgm:bulletEnabled val="1"/>
        </dgm:presLayoutVars>
      </dgm:prSet>
      <dgm:spPr/>
    </dgm:pt>
    <dgm:pt modelId="{B2D143C3-4BF4-4B46-9493-556417BA1697}" type="pres">
      <dgm:prSet presAssocID="{88525C4D-03E4-3D45-960E-044655C73167}" presName="sibTrans" presStyleLbl="sibTrans2D1" presStyleIdx="1" presStyleCnt="2"/>
      <dgm:spPr/>
    </dgm:pt>
    <dgm:pt modelId="{166E8E5E-5FAC-744C-B4B9-82C9459B2B7B}" type="pres">
      <dgm:prSet presAssocID="{88525C4D-03E4-3D45-960E-044655C73167}" presName="connectorText" presStyleLbl="sibTrans2D1" presStyleIdx="1" presStyleCnt="2"/>
      <dgm:spPr/>
    </dgm:pt>
    <dgm:pt modelId="{467FFE45-6FE0-3D49-9E6D-366985B299A6}" type="pres">
      <dgm:prSet presAssocID="{F3069230-4261-1F4B-9BA1-835F1AA97EC4}" presName="node" presStyleLbl="node1" presStyleIdx="2" presStyleCnt="3">
        <dgm:presLayoutVars>
          <dgm:bulletEnabled val="1"/>
        </dgm:presLayoutVars>
      </dgm:prSet>
      <dgm:spPr/>
    </dgm:pt>
  </dgm:ptLst>
  <dgm:cxnLst>
    <dgm:cxn modelId="{FF4AC30E-6E0B-3944-B57E-78A9FAC32F42}" srcId="{E3610CD1-232F-DE4A-9D96-F8A1518A24B3}" destId="{F3069230-4261-1F4B-9BA1-835F1AA97EC4}" srcOrd="2" destOrd="0" parTransId="{B4F37523-B6DB-974A-88DB-47C291F86D86}" sibTransId="{29929C38-39CB-2C4B-9799-E9C853313C6C}"/>
    <dgm:cxn modelId="{CF0F6438-D2B4-754D-AE7B-816E55DA4C3B}" srcId="{E3610CD1-232F-DE4A-9D96-F8A1518A24B3}" destId="{DAD58160-9EA7-8A49-B24C-87691E2FE501}" srcOrd="0" destOrd="0" parTransId="{4DE55A49-0C16-EE4B-9FC0-6D609C388076}" sibTransId="{C799FDCF-0255-2540-9D18-8673485EAF4B}"/>
    <dgm:cxn modelId="{0078655D-1A34-2241-911A-69A57ED4CCFF}" type="presOf" srcId="{DAD58160-9EA7-8A49-B24C-87691E2FE501}" destId="{EE6E094C-6C8D-2747-BB45-36BC7A9C6CC6}" srcOrd="0" destOrd="0" presId="urn:microsoft.com/office/officeart/2005/8/layout/process1"/>
    <dgm:cxn modelId="{2E00B342-0585-7F4E-B5E3-9227875357CF}" srcId="{E3610CD1-232F-DE4A-9D96-F8A1518A24B3}" destId="{9BBF5285-0CEA-7D4F-9C21-67DEAB5CAC1D}" srcOrd="1" destOrd="0" parTransId="{F78A285A-0AE9-F945-AFDB-A2C521B8339E}" sibTransId="{88525C4D-03E4-3D45-960E-044655C73167}"/>
    <dgm:cxn modelId="{CD36B04D-1F1D-0C4C-A7BB-F952F91A5A6B}" type="presOf" srcId="{F3069230-4261-1F4B-9BA1-835F1AA97EC4}" destId="{467FFE45-6FE0-3D49-9E6D-366985B299A6}" srcOrd="0" destOrd="0" presId="urn:microsoft.com/office/officeart/2005/8/layout/process1"/>
    <dgm:cxn modelId="{0441906F-4984-A647-BE89-4062E99AE733}" type="presOf" srcId="{88525C4D-03E4-3D45-960E-044655C73167}" destId="{166E8E5E-5FAC-744C-B4B9-82C9459B2B7B}" srcOrd="1" destOrd="0" presId="urn:microsoft.com/office/officeart/2005/8/layout/process1"/>
    <dgm:cxn modelId="{B6FDCC92-911B-414F-A4C1-38D0017BC2D3}" type="presOf" srcId="{C799FDCF-0255-2540-9D18-8673485EAF4B}" destId="{88E42DD9-38BD-CB45-9994-1E214FD64D44}" srcOrd="1" destOrd="0" presId="urn:microsoft.com/office/officeart/2005/8/layout/process1"/>
    <dgm:cxn modelId="{49B3F7BC-9AEC-AA43-85EB-E52BED4AA42A}" type="presOf" srcId="{C799FDCF-0255-2540-9D18-8673485EAF4B}" destId="{9FB9088F-680F-8E49-AE24-B4F010A52C30}" srcOrd="0" destOrd="0" presId="urn:microsoft.com/office/officeart/2005/8/layout/process1"/>
    <dgm:cxn modelId="{F22C9AD5-6E6A-4B42-8E84-A9021A0AC6DC}" type="presOf" srcId="{88525C4D-03E4-3D45-960E-044655C73167}" destId="{B2D143C3-4BF4-4B46-9493-556417BA1697}" srcOrd="0" destOrd="0" presId="urn:microsoft.com/office/officeart/2005/8/layout/process1"/>
    <dgm:cxn modelId="{937788E8-0C15-8F4C-BB38-AC8A7800DA8C}" type="presOf" srcId="{9BBF5285-0CEA-7D4F-9C21-67DEAB5CAC1D}" destId="{587F5A82-D847-BC46-AD7F-12A57F6A6E1D}" srcOrd="0" destOrd="0" presId="urn:microsoft.com/office/officeart/2005/8/layout/process1"/>
    <dgm:cxn modelId="{C26844F4-2028-0D4A-B43F-4718EB47470C}" type="presOf" srcId="{E3610CD1-232F-DE4A-9D96-F8A1518A24B3}" destId="{0BBEAB6F-5937-C446-BD01-595B05DABC40}" srcOrd="0" destOrd="0" presId="urn:microsoft.com/office/officeart/2005/8/layout/process1"/>
    <dgm:cxn modelId="{2BE0C1A4-D3DB-DC4C-8FC8-8CEA1955327E}" type="presParOf" srcId="{0BBEAB6F-5937-C446-BD01-595B05DABC40}" destId="{EE6E094C-6C8D-2747-BB45-36BC7A9C6CC6}" srcOrd="0" destOrd="0" presId="urn:microsoft.com/office/officeart/2005/8/layout/process1"/>
    <dgm:cxn modelId="{B242210E-5234-E742-BE3A-3A8FFF7C85F3}" type="presParOf" srcId="{0BBEAB6F-5937-C446-BD01-595B05DABC40}" destId="{9FB9088F-680F-8E49-AE24-B4F010A52C30}" srcOrd="1" destOrd="0" presId="urn:microsoft.com/office/officeart/2005/8/layout/process1"/>
    <dgm:cxn modelId="{E68F8726-ACE4-014C-8942-E16F2A29DC54}" type="presParOf" srcId="{9FB9088F-680F-8E49-AE24-B4F010A52C30}" destId="{88E42DD9-38BD-CB45-9994-1E214FD64D44}" srcOrd="0" destOrd="0" presId="urn:microsoft.com/office/officeart/2005/8/layout/process1"/>
    <dgm:cxn modelId="{F393F7FD-651A-5649-AC4B-8400D9E37A49}" type="presParOf" srcId="{0BBEAB6F-5937-C446-BD01-595B05DABC40}" destId="{587F5A82-D847-BC46-AD7F-12A57F6A6E1D}" srcOrd="2" destOrd="0" presId="urn:microsoft.com/office/officeart/2005/8/layout/process1"/>
    <dgm:cxn modelId="{4F76965C-0588-6947-A7C9-D3BBE09FD0CE}" type="presParOf" srcId="{0BBEAB6F-5937-C446-BD01-595B05DABC40}" destId="{B2D143C3-4BF4-4B46-9493-556417BA1697}" srcOrd="3" destOrd="0" presId="urn:microsoft.com/office/officeart/2005/8/layout/process1"/>
    <dgm:cxn modelId="{2CE3EA4A-9B1D-3C43-A196-FF840E85D4A2}" type="presParOf" srcId="{B2D143C3-4BF4-4B46-9493-556417BA1697}" destId="{166E8E5E-5FAC-744C-B4B9-82C9459B2B7B}" srcOrd="0" destOrd="0" presId="urn:microsoft.com/office/officeart/2005/8/layout/process1"/>
    <dgm:cxn modelId="{BAEA71A7-C73D-D940-87B6-BF5256D4E62D}" type="presParOf" srcId="{0BBEAB6F-5937-C446-BD01-595B05DABC40}" destId="{467FFE45-6FE0-3D49-9E6D-366985B299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DFDDB-52CA-6C44-AE6B-F3134C3A6C61}" type="doc">
      <dgm:prSet loTypeId="urn:microsoft.com/office/officeart/2005/8/layout/hProcess6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459B9-3360-5049-ADA9-F52E98DB8FAC}">
      <dgm:prSet phldrT="[Text]"/>
      <dgm:spPr>
        <a:solidFill>
          <a:schemeClr val="accent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/>
            <a:t>INPUTS</a:t>
          </a:r>
          <a:endParaRPr lang="en-US" b="1" dirty="0"/>
        </a:p>
      </dgm:t>
    </dgm:pt>
    <dgm:pt modelId="{C5AD0255-9C80-FD41-8A9D-298019D1FBC2}" type="parTrans" cxnId="{AAEF5DF6-6E73-0845-9F8B-F689F2761F24}">
      <dgm:prSet/>
      <dgm:spPr/>
      <dgm:t>
        <a:bodyPr/>
        <a:lstStyle/>
        <a:p>
          <a:endParaRPr lang="en-US"/>
        </a:p>
      </dgm:t>
    </dgm:pt>
    <dgm:pt modelId="{D4AA1F5A-2898-8E4B-94E1-B7E132ECCE5C}" type="sibTrans" cxnId="{AAEF5DF6-6E73-0845-9F8B-F689F2761F24}">
      <dgm:prSet/>
      <dgm:spPr/>
      <dgm:t>
        <a:bodyPr/>
        <a:lstStyle/>
        <a:p>
          <a:endParaRPr lang="en-US"/>
        </a:p>
      </dgm:t>
    </dgm:pt>
    <dgm:pt modelId="{2B6A1A8F-1E39-C147-BE53-3E5B65993167}">
      <dgm:prSet phldrT="[Text]"/>
      <dgm:spPr/>
      <dgm:t>
        <a:bodyPr/>
        <a:lstStyle/>
        <a:p>
          <a:r>
            <a:rPr lang="en-US" dirty="0"/>
            <a:t>Input #1</a:t>
          </a:r>
        </a:p>
      </dgm:t>
    </dgm:pt>
    <dgm:pt modelId="{35F7A49B-1DD9-E84F-858A-6F2CFD35A628}" type="parTrans" cxnId="{76D34484-B5D7-854F-A84B-ADC26FBD558C}">
      <dgm:prSet/>
      <dgm:spPr/>
      <dgm:t>
        <a:bodyPr/>
        <a:lstStyle/>
        <a:p>
          <a:endParaRPr lang="en-US"/>
        </a:p>
      </dgm:t>
    </dgm:pt>
    <dgm:pt modelId="{6B6B764B-B2E4-6545-BF52-CCE15A1B19A0}" type="sibTrans" cxnId="{76D34484-B5D7-854F-A84B-ADC26FBD558C}">
      <dgm:prSet/>
      <dgm:spPr/>
      <dgm:t>
        <a:bodyPr/>
        <a:lstStyle/>
        <a:p>
          <a:endParaRPr lang="en-US"/>
        </a:p>
      </dgm:t>
    </dgm:pt>
    <dgm:pt modelId="{9284311E-7783-0044-8D1C-521326AD84F9}">
      <dgm:prSet phldrT="[Text]"/>
      <dgm:spPr/>
      <dgm:t>
        <a:bodyPr/>
        <a:lstStyle/>
        <a:p>
          <a:r>
            <a:rPr lang="en-US" dirty="0"/>
            <a:t>Input #2</a:t>
          </a:r>
        </a:p>
      </dgm:t>
    </dgm:pt>
    <dgm:pt modelId="{4A778E8A-797D-3D45-91DC-234DE9052B6A}" type="parTrans" cxnId="{AC865FD9-96BD-2645-86BD-03287029D558}">
      <dgm:prSet/>
      <dgm:spPr/>
      <dgm:t>
        <a:bodyPr/>
        <a:lstStyle/>
        <a:p>
          <a:endParaRPr lang="en-US"/>
        </a:p>
      </dgm:t>
    </dgm:pt>
    <dgm:pt modelId="{5B9BA30B-1F3A-3344-B82C-68B0F238FB5F}" type="sibTrans" cxnId="{AC865FD9-96BD-2645-86BD-03287029D558}">
      <dgm:prSet/>
      <dgm:spPr/>
      <dgm:t>
        <a:bodyPr/>
        <a:lstStyle/>
        <a:p>
          <a:endParaRPr lang="en-US"/>
        </a:p>
      </dgm:t>
    </dgm:pt>
    <dgm:pt modelId="{1669DC4C-55CC-DA4D-A392-F35B643C1556}">
      <dgm:prSet phldrT="[Text]"/>
      <dgm:spPr/>
      <dgm:t>
        <a:bodyPr/>
        <a:lstStyle/>
        <a:p>
          <a:r>
            <a:rPr lang="en-US" dirty="0"/>
            <a:t>Input #3</a:t>
          </a:r>
        </a:p>
      </dgm:t>
    </dgm:pt>
    <dgm:pt modelId="{F940567F-0887-FE41-A8E8-3D2E0F5AFA88}" type="parTrans" cxnId="{E58BAE3C-32CF-874F-B72B-FBD38B160071}">
      <dgm:prSet/>
      <dgm:spPr/>
      <dgm:t>
        <a:bodyPr/>
        <a:lstStyle/>
        <a:p>
          <a:endParaRPr lang="en-US"/>
        </a:p>
      </dgm:t>
    </dgm:pt>
    <dgm:pt modelId="{69242588-C7B7-6C4E-970C-70EEC789AA9B}" type="sibTrans" cxnId="{E58BAE3C-32CF-874F-B72B-FBD38B160071}">
      <dgm:prSet/>
      <dgm:spPr/>
      <dgm:t>
        <a:bodyPr/>
        <a:lstStyle/>
        <a:p>
          <a:endParaRPr lang="en-US"/>
        </a:p>
      </dgm:t>
    </dgm:pt>
    <dgm:pt modelId="{08586F10-2238-0846-A8D5-86CD5D36B658}">
      <dgm:prSet phldrT="[Text]"/>
      <dgm:spPr/>
      <dgm:t>
        <a:bodyPr/>
        <a:lstStyle/>
        <a:p>
          <a:r>
            <a:rPr lang="en-US" b="1" dirty="0"/>
            <a:t>Process Step</a:t>
          </a:r>
        </a:p>
      </dgm:t>
    </dgm:pt>
    <dgm:pt modelId="{5A93991A-A7FB-234C-9AE2-A7FD7F385056}" type="parTrans" cxnId="{EA7B086F-AE69-1946-9FF6-D11DE1018E27}">
      <dgm:prSet/>
      <dgm:spPr/>
      <dgm:t>
        <a:bodyPr/>
        <a:lstStyle/>
        <a:p>
          <a:endParaRPr lang="en-US"/>
        </a:p>
      </dgm:t>
    </dgm:pt>
    <dgm:pt modelId="{94A5EEA0-5F12-EE4E-B09F-815FEA29BDF2}" type="sibTrans" cxnId="{EA7B086F-AE69-1946-9FF6-D11DE1018E27}">
      <dgm:prSet/>
      <dgm:spPr/>
      <dgm:t>
        <a:bodyPr/>
        <a:lstStyle/>
        <a:p>
          <a:endParaRPr lang="en-US"/>
        </a:p>
      </dgm:t>
    </dgm:pt>
    <dgm:pt modelId="{9FF714EF-3965-0C4C-BC53-3020DAC3FF7D}">
      <dgm:prSet phldrT="[Text]" custT="1"/>
      <dgm:spPr/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dirty="0"/>
            <a:t>A</a:t>
          </a:r>
        </a:p>
      </dgm:t>
    </dgm:pt>
    <dgm:pt modelId="{58C519D1-9416-7146-9480-C83E5BF3B4F6}" type="parTrans" cxnId="{AB2480BE-3FD2-3B45-958D-9C46075C77DC}">
      <dgm:prSet/>
      <dgm:spPr/>
      <dgm:t>
        <a:bodyPr/>
        <a:lstStyle/>
        <a:p>
          <a:endParaRPr lang="en-US"/>
        </a:p>
      </dgm:t>
    </dgm:pt>
    <dgm:pt modelId="{5D83F948-EF14-2C42-ABCB-D50EF1ADC4D9}" type="sibTrans" cxnId="{AB2480BE-3FD2-3B45-958D-9C46075C77DC}">
      <dgm:prSet/>
      <dgm:spPr/>
      <dgm:t>
        <a:bodyPr/>
        <a:lstStyle/>
        <a:p>
          <a:endParaRPr lang="en-US"/>
        </a:p>
      </dgm:t>
    </dgm:pt>
    <dgm:pt modelId="{EDBEE10B-A062-004F-95F4-6E96B966D6FC}">
      <dgm:prSet/>
      <dgm:spPr/>
      <dgm:t>
        <a:bodyPr/>
        <a:lstStyle/>
        <a:p>
          <a:r>
            <a:rPr lang="en-US" b="1" dirty="0"/>
            <a:t>Process Step</a:t>
          </a:r>
        </a:p>
      </dgm:t>
    </dgm:pt>
    <dgm:pt modelId="{A9D58737-D736-FD4C-BB37-6175188FCC6A}" type="parTrans" cxnId="{B8C80F01-3309-2448-9C6F-E025F161FAAB}">
      <dgm:prSet/>
      <dgm:spPr/>
      <dgm:t>
        <a:bodyPr/>
        <a:lstStyle/>
        <a:p>
          <a:endParaRPr lang="en-US"/>
        </a:p>
      </dgm:t>
    </dgm:pt>
    <dgm:pt modelId="{42F845E2-2086-8E40-A688-9730232DF84F}" type="sibTrans" cxnId="{B8C80F01-3309-2448-9C6F-E025F161FAAB}">
      <dgm:prSet/>
      <dgm:spPr/>
      <dgm:t>
        <a:bodyPr/>
        <a:lstStyle/>
        <a:p>
          <a:endParaRPr lang="en-US"/>
        </a:p>
      </dgm:t>
    </dgm:pt>
    <dgm:pt modelId="{D5ED3683-AE05-4C44-8DD3-DD7F95ABA03F}">
      <dgm:prSet custT="1"/>
      <dgm:spPr/>
      <dgm:t>
        <a:bodyPr/>
        <a:lstStyle/>
        <a:p>
          <a:r>
            <a:rPr lang="en-US" sz="3200" dirty="0"/>
            <a:t>B</a:t>
          </a:r>
        </a:p>
      </dgm:t>
    </dgm:pt>
    <dgm:pt modelId="{8AB6DB72-B57C-E442-977E-68D7AD45C909}" type="parTrans" cxnId="{2C4B275E-6405-B74C-BE2C-B62FE1A21C9C}">
      <dgm:prSet/>
      <dgm:spPr/>
      <dgm:t>
        <a:bodyPr/>
        <a:lstStyle/>
        <a:p>
          <a:endParaRPr lang="en-US"/>
        </a:p>
      </dgm:t>
    </dgm:pt>
    <dgm:pt modelId="{9EDA1F2C-9858-F741-B687-F48FDDF7DBAF}" type="sibTrans" cxnId="{2C4B275E-6405-B74C-BE2C-B62FE1A21C9C}">
      <dgm:prSet/>
      <dgm:spPr/>
      <dgm:t>
        <a:bodyPr/>
        <a:lstStyle/>
        <a:p>
          <a:endParaRPr lang="en-US"/>
        </a:p>
      </dgm:t>
    </dgm:pt>
    <dgm:pt modelId="{4E82DF1D-DAE1-0D45-9BF6-8409D11C1622}">
      <dgm:prSet/>
      <dgm:spPr/>
      <dgm:t>
        <a:bodyPr/>
        <a:lstStyle/>
        <a:p>
          <a:r>
            <a:rPr lang="en-US" b="1" dirty="0"/>
            <a:t>OUTPUT</a:t>
          </a:r>
        </a:p>
      </dgm:t>
    </dgm:pt>
    <dgm:pt modelId="{EFEF856D-348E-814C-BADA-83A7765264A3}" type="parTrans" cxnId="{FF4F72C9-E99C-BB42-8501-58FBBCCBF0AD}">
      <dgm:prSet/>
      <dgm:spPr/>
      <dgm:t>
        <a:bodyPr/>
        <a:lstStyle/>
        <a:p>
          <a:endParaRPr lang="en-US"/>
        </a:p>
      </dgm:t>
    </dgm:pt>
    <dgm:pt modelId="{BBF99D63-90E4-9449-84EA-10F9BA8FC6AD}" type="sibTrans" cxnId="{FF4F72C9-E99C-BB42-8501-58FBBCCBF0AD}">
      <dgm:prSet/>
      <dgm:spPr/>
      <dgm:t>
        <a:bodyPr/>
        <a:lstStyle/>
        <a:p>
          <a:endParaRPr lang="en-US"/>
        </a:p>
      </dgm:t>
    </dgm:pt>
    <dgm:pt modelId="{345D6CA3-7B3C-6B4E-A85D-2636AA92A090}">
      <dgm:prSet/>
      <dgm:spPr/>
      <dgm:t>
        <a:bodyPr/>
        <a:lstStyle/>
        <a:p>
          <a:r>
            <a:rPr lang="en-US" b="1" dirty="0"/>
            <a:t>Process Step</a:t>
          </a:r>
        </a:p>
      </dgm:t>
    </dgm:pt>
    <dgm:pt modelId="{57E0F819-DBC0-7F4C-AD69-CD2D9541D504}" type="parTrans" cxnId="{A3309547-7E63-2242-9262-7CBC6BA88A5C}">
      <dgm:prSet/>
      <dgm:spPr/>
      <dgm:t>
        <a:bodyPr/>
        <a:lstStyle/>
        <a:p>
          <a:endParaRPr lang="en-US"/>
        </a:p>
      </dgm:t>
    </dgm:pt>
    <dgm:pt modelId="{53D975DE-BE01-414D-BD8C-C7277CF242CC}" type="sibTrans" cxnId="{A3309547-7E63-2242-9262-7CBC6BA88A5C}">
      <dgm:prSet/>
      <dgm:spPr/>
      <dgm:t>
        <a:bodyPr/>
        <a:lstStyle/>
        <a:p>
          <a:endParaRPr lang="en-US"/>
        </a:p>
      </dgm:t>
    </dgm:pt>
    <dgm:pt modelId="{3A2ACB04-80BB-FC42-99B1-DEF420754D8E}">
      <dgm:prSet custT="1"/>
      <dgm:spPr/>
      <dgm:t>
        <a:bodyPr/>
        <a:lstStyle/>
        <a:p>
          <a:r>
            <a:rPr lang="en-US" sz="3200" dirty="0"/>
            <a:t>C</a:t>
          </a:r>
        </a:p>
      </dgm:t>
    </dgm:pt>
    <dgm:pt modelId="{5D9D1301-FEAD-C64A-9FAF-275A2A716E0A}" type="parTrans" cxnId="{8A9AC0A2-95AB-BB49-98F9-9B05DE3081F2}">
      <dgm:prSet/>
      <dgm:spPr/>
      <dgm:t>
        <a:bodyPr/>
        <a:lstStyle/>
        <a:p>
          <a:endParaRPr lang="en-US"/>
        </a:p>
      </dgm:t>
    </dgm:pt>
    <dgm:pt modelId="{2F3110C1-79F5-9A42-B713-2126DCD7D948}" type="sibTrans" cxnId="{8A9AC0A2-95AB-BB49-98F9-9B05DE3081F2}">
      <dgm:prSet/>
      <dgm:spPr/>
      <dgm:t>
        <a:bodyPr/>
        <a:lstStyle/>
        <a:p>
          <a:endParaRPr lang="en-US"/>
        </a:p>
      </dgm:t>
    </dgm:pt>
    <dgm:pt modelId="{B4BBBFA2-1321-F641-8610-1D09130123D1}" type="pres">
      <dgm:prSet presAssocID="{5CFDFDDB-52CA-6C44-AE6B-F3134C3A6C61}" presName="theList" presStyleCnt="0">
        <dgm:presLayoutVars>
          <dgm:dir/>
          <dgm:animLvl val="lvl"/>
          <dgm:resizeHandles val="exact"/>
        </dgm:presLayoutVars>
      </dgm:prSet>
      <dgm:spPr/>
    </dgm:pt>
    <dgm:pt modelId="{926D83FA-0B58-AC47-A796-CA13E4565CB4}" type="pres">
      <dgm:prSet presAssocID="{CD5459B9-3360-5049-ADA9-F52E98DB8FAC}" presName="compNode" presStyleCnt="0"/>
      <dgm:spPr/>
    </dgm:pt>
    <dgm:pt modelId="{B29CAAC1-8028-2148-B109-49EDD1177473}" type="pres">
      <dgm:prSet presAssocID="{CD5459B9-3360-5049-ADA9-F52E98DB8FAC}" presName="noGeometry" presStyleCnt="0"/>
      <dgm:spPr/>
    </dgm:pt>
    <dgm:pt modelId="{DF232288-8860-FD4F-A3B8-21018701F3CF}" type="pres">
      <dgm:prSet presAssocID="{CD5459B9-3360-5049-ADA9-F52E98DB8FAC}" presName="childTextVisible" presStyleLbl="bgAccFollowNode1" presStyleIdx="0" presStyleCnt="5">
        <dgm:presLayoutVars>
          <dgm:bulletEnabled val="1"/>
        </dgm:presLayoutVars>
      </dgm:prSet>
      <dgm:spPr/>
    </dgm:pt>
    <dgm:pt modelId="{F17B99CE-42FF-914D-98B2-1F0A29F17DCF}" type="pres">
      <dgm:prSet presAssocID="{CD5459B9-3360-5049-ADA9-F52E98DB8FAC}" presName="childTextHidden" presStyleLbl="bgAccFollowNode1" presStyleIdx="0" presStyleCnt="5"/>
      <dgm:spPr/>
    </dgm:pt>
    <dgm:pt modelId="{5FBE038A-EF5F-1548-8EF4-C3C972D59102}" type="pres">
      <dgm:prSet presAssocID="{CD5459B9-3360-5049-ADA9-F52E98DB8FA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80B8EE0-DEE9-7F45-B6B2-0F6130994CEA}" type="pres">
      <dgm:prSet presAssocID="{CD5459B9-3360-5049-ADA9-F52E98DB8FAC}" presName="aSpace" presStyleCnt="0"/>
      <dgm:spPr/>
    </dgm:pt>
    <dgm:pt modelId="{8F4B843E-88A0-FB41-82EF-97D4662B46B3}" type="pres">
      <dgm:prSet presAssocID="{08586F10-2238-0846-A8D5-86CD5D36B658}" presName="compNode" presStyleCnt="0"/>
      <dgm:spPr/>
    </dgm:pt>
    <dgm:pt modelId="{45E56F6C-FA2F-A046-B084-BBD56CC438FB}" type="pres">
      <dgm:prSet presAssocID="{08586F10-2238-0846-A8D5-86CD5D36B658}" presName="noGeometry" presStyleCnt="0"/>
      <dgm:spPr/>
    </dgm:pt>
    <dgm:pt modelId="{17B7B440-3C12-C746-BFA4-8251FED9FBEE}" type="pres">
      <dgm:prSet presAssocID="{08586F10-2238-0846-A8D5-86CD5D36B658}" presName="childTextVisible" presStyleLbl="bgAccFollowNode1" presStyleIdx="1" presStyleCnt="5">
        <dgm:presLayoutVars>
          <dgm:bulletEnabled val="1"/>
        </dgm:presLayoutVars>
      </dgm:prSet>
      <dgm:spPr/>
    </dgm:pt>
    <dgm:pt modelId="{96D43786-74B2-B047-BDD6-C1B1896DB7B9}" type="pres">
      <dgm:prSet presAssocID="{08586F10-2238-0846-A8D5-86CD5D36B658}" presName="childTextHidden" presStyleLbl="bgAccFollowNode1" presStyleIdx="1" presStyleCnt="5"/>
      <dgm:spPr/>
    </dgm:pt>
    <dgm:pt modelId="{FE91ED82-B84F-4C47-ABA9-35B2A416CFC8}" type="pres">
      <dgm:prSet presAssocID="{08586F10-2238-0846-A8D5-86CD5D36B65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E3255EF-5C2F-2A48-8FC0-DF1FD917A53B}" type="pres">
      <dgm:prSet presAssocID="{08586F10-2238-0846-A8D5-86CD5D36B658}" presName="aSpace" presStyleCnt="0"/>
      <dgm:spPr/>
    </dgm:pt>
    <dgm:pt modelId="{267D4BF1-E786-C040-94BC-776227714644}" type="pres">
      <dgm:prSet presAssocID="{EDBEE10B-A062-004F-95F4-6E96B966D6FC}" presName="compNode" presStyleCnt="0"/>
      <dgm:spPr/>
    </dgm:pt>
    <dgm:pt modelId="{D124137D-CC7F-954C-8E80-D8A271B981D2}" type="pres">
      <dgm:prSet presAssocID="{EDBEE10B-A062-004F-95F4-6E96B966D6FC}" presName="noGeometry" presStyleCnt="0"/>
      <dgm:spPr/>
    </dgm:pt>
    <dgm:pt modelId="{3D79C2DA-0CBE-D549-9B64-C8A6BC8265C6}" type="pres">
      <dgm:prSet presAssocID="{EDBEE10B-A062-004F-95F4-6E96B966D6FC}" presName="childTextVisible" presStyleLbl="bgAccFollowNode1" presStyleIdx="2" presStyleCnt="5">
        <dgm:presLayoutVars>
          <dgm:bulletEnabled val="1"/>
        </dgm:presLayoutVars>
      </dgm:prSet>
      <dgm:spPr/>
    </dgm:pt>
    <dgm:pt modelId="{14DBDEC0-E14C-CB42-B7D9-7C9E1FF481FB}" type="pres">
      <dgm:prSet presAssocID="{EDBEE10B-A062-004F-95F4-6E96B966D6FC}" presName="childTextHidden" presStyleLbl="bgAccFollowNode1" presStyleIdx="2" presStyleCnt="5"/>
      <dgm:spPr/>
    </dgm:pt>
    <dgm:pt modelId="{87724D1A-170D-7145-9273-B79C70D57213}" type="pres">
      <dgm:prSet presAssocID="{EDBEE10B-A062-004F-95F4-6E96B966D6F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38B6374-991D-744E-A487-63A9E960ACB5}" type="pres">
      <dgm:prSet presAssocID="{EDBEE10B-A062-004F-95F4-6E96B966D6FC}" presName="aSpace" presStyleCnt="0"/>
      <dgm:spPr/>
    </dgm:pt>
    <dgm:pt modelId="{E621D652-AA20-3F41-B1FF-17183855EE62}" type="pres">
      <dgm:prSet presAssocID="{345D6CA3-7B3C-6B4E-A85D-2636AA92A090}" presName="compNode" presStyleCnt="0"/>
      <dgm:spPr/>
    </dgm:pt>
    <dgm:pt modelId="{1B3D8799-7D7E-D941-ADD6-3E242621BB60}" type="pres">
      <dgm:prSet presAssocID="{345D6CA3-7B3C-6B4E-A85D-2636AA92A090}" presName="noGeometry" presStyleCnt="0"/>
      <dgm:spPr/>
    </dgm:pt>
    <dgm:pt modelId="{27373CB1-0FC4-EA44-8053-481E4F7465AC}" type="pres">
      <dgm:prSet presAssocID="{345D6CA3-7B3C-6B4E-A85D-2636AA92A090}" presName="childTextVisible" presStyleLbl="bgAccFollowNode1" presStyleIdx="3" presStyleCnt="5">
        <dgm:presLayoutVars>
          <dgm:bulletEnabled val="1"/>
        </dgm:presLayoutVars>
      </dgm:prSet>
      <dgm:spPr/>
    </dgm:pt>
    <dgm:pt modelId="{020D4280-1A1C-014A-8051-65429806A9F6}" type="pres">
      <dgm:prSet presAssocID="{345D6CA3-7B3C-6B4E-A85D-2636AA92A090}" presName="childTextHidden" presStyleLbl="bgAccFollowNode1" presStyleIdx="3" presStyleCnt="5"/>
      <dgm:spPr/>
    </dgm:pt>
    <dgm:pt modelId="{B39DBD62-83E4-7D41-82F4-249ED32E5559}" type="pres">
      <dgm:prSet presAssocID="{345D6CA3-7B3C-6B4E-A85D-2636AA92A09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B6464E0-09F4-534E-98FA-4BFE1D16F0E7}" type="pres">
      <dgm:prSet presAssocID="{345D6CA3-7B3C-6B4E-A85D-2636AA92A090}" presName="aSpace" presStyleCnt="0"/>
      <dgm:spPr/>
    </dgm:pt>
    <dgm:pt modelId="{564A4B78-6363-C345-ACDD-B9DA77E65D3C}" type="pres">
      <dgm:prSet presAssocID="{4E82DF1D-DAE1-0D45-9BF6-8409D11C1622}" presName="compNode" presStyleCnt="0"/>
      <dgm:spPr/>
    </dgm:pt>
    <dgm:pt modelId="{4E237786-2AC7-4B44-AC86-D122D31A5F99}" type="pres">
      <dgm:prSet presAssocID="{4E82DF1D-DAE1-0D45-9BF6-8409D11C1622}" presName="noGeometry" presStyleCnt="0"/>
      <dgm:spPr/>
    </dgm:pt>
    <dgm:pt modelId="{703EB280-B295-DA48-AC05-0B7A91B137E2}" type="pres">
      <dgm:prSet presAssocID="{4E82DF1D-DAE1-0D45-9BF6-8409D11C1622}" presName="childTextVisible" presStyleLbl="bgAccFollowNode1" presStyleIdx="4" presStyleCnt="5" custScaleY="100313" custLinFactNeighborX="-19652">
        <dgm:presLayoutVars>
          <dgm:bulletEnabled val="1"/>
        </dgm:presLayoutVars>
      </dgm:prSet>
      <dgm:spPr>
        <a:prstGeom prst="star7">
          <a:avLst/>
        </a:prstGeom>
        <a:solidFill>
          <a:srgbClr val="C00000">
            <a:alpha val="90000"/>
          </a:srgbClr>
        </a:solidFill>
      </dgm:spPr>
    </dgm:pt>
    <dgm:pt modelId="{8FB7D2EA-C003-F141-9DDE-F957EF1840A8}" type="pres">
      <dgm:prSet presAssocID="{4E82DF1D-DAE1-0D45-9BF6-8409D11C1622}" presName="childTextHidden" presStyleLbl="bgAccFollowNode1" presStyleIdx="4" presStyleCnt="5"/>
      <dgm:spPr/>
    </dgm:pt>
    <dgm:pt modelId="{18298BDA-2A66-5D42-90B8-52AEE0A594A6}" type="pres">
      <dgm:prSet presAssocID="{4E82DF1D-DAE1-0D45-9BF6-8409D11C1622}" presName="parentText" presStyleLbl="node1" presStyleIdx="4" presStyleCnt="5" custLinFactNeighborX="62219" custLinFactNeighborY="3274">
        <dgm:presLayoutVars>
          <dgm:chMax val="1"/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A8120400-0FA9-B541-926C-63CD93FE4B3F}" type="presOf" srcId="{D5ED3683-AE05-4C44-8DD3-DD7F95ABA03F}" destId="{14DBDEC0-E14C-CB42-B7D9-7C9E1FF481FB}" srcOrd="1" destOrd="0" presId="urn:microsoft.com/office/officeart/2005/8/layout/hProcess6"/>
    <dgm:cxn modelId="{B8C80F01-3309-2448-9C6F-E025F161FAAB}" srcId="{5CFDFDDB-52CA-6C44-AE6B-F3134C3A6C61}" destId="{EDBEE10B-A062-004F-95F4-6E96B966D6FC}" srcOrd="2" destOrd="0" parTransId="{A9D58737-D736-FD4C-BB37-6175188FCC6A}" sibTransId="{42F845E2-2086-8E40-A688-9730232DF84F}"/>
    <dgm:cxn modelId="{0BE51E03-59FB-694F-8F65-8392309B2EB4}" type="presOf" srcId="{1669DC4C-55CC-DA4D-A392-F35B643C1556}" destId="{F17B99CE-42FF-914D-98B2-1F0A29F17DCF}" srcOrd="1" destOrd="2" presId="urn:microsoft.com/office/officeart/2005/8/layout/hProcess6"/>
    <dgm:cxn modelId="{73B05312-15C5-144B-87F6-7BB9F1503C0D}" type="presOf" srcId="{D5ED3683-AE05-4C44-8DD3-DD7F95ABA03F}" destId="{3D79C2DA-0CBE-D549-9B64-C8A6BC8265C6}" srcOrd="0" destOrd="0" presId="urn:microsoft.com/office/officeart/2005/8/layout/hProcess6"/>
    <dgm:cxn modelId="{A8EF4124-6CF2-254C-9599-DB8EF4288FA9}" type="presOf" srcId="{345D6CA3-7B3C-6B4E-A85D-2636AA92A090}" destId="{B39DBD62-83E4-7D41-82F4-249ED32E5559}" srcOrd="0" destOrd="0" presId="urn:microsoft.com/office/officeart/2005/8/layout/hProcess6"/>
    <dgm:cxn modelId="{B1842F2D-5078-2447-AD07-AF8DC2CAB14B}" type="presOf" srcId="{EDBEE10B-A062-004F-95F4-6E96B966D6FC}" destId="{87724D1A-170D-7145-9273-B79C70D57213}" srcOrd="0" destOrd="0" presId="urn:microsoft.com/office/officeart/2005/8/layout/hProcess6"/>
    <dgm:cxn modelId="{BA23CA39-4BA8-7545-B757-764C754C6526}" type="presOf" srcId="{9284311E-7783-0044-8D1C-521326AD84F9}" destId="{F17B99CE-42FF-914D-98B2-1F0A29F17DCF}" srcOrd="1" destOrd="1" presId="urn:microsoft.com/office/officeart/2005/8/layout/hProcess6"/>
    <dgm:cxn modelId="{E58BAE3C-32CF-874F-B72B-FBD38B160071}" srcId="{CD5459B9-3360-5049-ADA9-F52E98DB8FAC}" destId="{1669DC4C-55CC-DA4D-A392-F35B643C1556}" srcOrd="2" destOrd="0" parTransId="{F940567F-0887-FE41-A8E8-3D2E0F5AFA88}" sibTransId="{69242588-C7B7-6C4E-970C-70EEC789AA9B}"/>
    <dgm:cxn modelId="{74100D3E-A6CB-2246-BFB4-C45FA2729DB5}" type="presOf" srcId="{4E82DF1D-DAE1-0D45-9BF6-8409D11C1622}" destId="{18298BDA-2A66-5D42-90B8-52AEE0A594A6}" srcOrd="0" destOrd="0" presId="urn:microsoft.com/office/officeart/2005/8/layout/hProcess6"/>
    <dgm:cxn modelId="{2C4B275E-6405-B74C-BE2C-B62FE1A21C9C}" srcId="{EDBEE10B-A062-004F-95F4-6E96B966D6FC}" destId="{D5ED3683-AE05-4C44-8DD3-DD7F95ABA03F}" srcOrd="0" destOrd="0" parTransId="{8AB6DB72-B57C-E442-977E-68D7AD45C909}" sibTransId="{9EDA1F2C-9858-F741-B687-F48FDDF7DBAF}"/>
    <dgm:cxn modelId="{A4531564-FBDF-914D-8E39-5AE5DD84EFFF}" type="presOf" srcId="{3A2ACB04-80BB-FC42-99B1-DEF420754D8E}" destId="{020D4280-1A1C-014A-8051-65429806A9F6}" srcOrd="1" destOrd="0" presId="urn:microsoft.com/office/officeart/2005/8/layout/hProcess6"/>
    <dgm:cxn modelId="{B635CC64-6A63-C64C-AEE2-31554022321A}" type="presOf" srcId="{3A2ACB04-80BB-FC42-99B1-DEF420754D8E}" destId="{27373CB1-0FC4-EA44-8053-481E4F7465AC}" srcOrd="0" destOrd="0" presId="urn:microsoft.com/office/officeart/2005/8/layout/hProcess6"/>
    <dgm:cxn modelId="{777E8E66-2D24-514E-84C4-E68C5B1E6B60}" type="presOf" srcId="{1669DC4C-55CC-DA4D-A392-F35B643C1556}" destId="{DF232288-8860-FD4F-A3B8-21018701F3CF}" srcOrd="0" destOrd="2" presId="urn:microsoft.com/office/officeart/2005/8/layout/hProcess6"/>
    <dgm:cxn modelId="{A3309547-7E63-2242-9262-7CBC6BA88A5C}" srcId="{5CFDFDDB-52CA-6C44-AE6B-F3134C3A6C61}" destId="{345D6CA3-7B3C-6B4E-A85D-2636AA92A090}" srcOrd="3" destOrd="0" parTransId="{57E0F819-DBC0-7F4C-AD69-CD2D9541D504}" sibTransId="{53D975DE-BE01-414D-BD8C-C7277CF242CC}"/>
    <dgm:cxn modelId="{5A079A6C-42EA-CB46-8403-899E994C7BAB}" type="presOf" srcId="{9FF714EF-3965-0C4C-BC53-3020DAC3FF7D}" destId="{17B7B440-3C12-C746-BFA4-8251FED9FBEE}" srcOrd="0" destOrd="0" presId="urn:microsoft.com/office/officeart/2005/8/layout/hProcess6"/>
    <dgm:cxn modelId="{3C41516E-FB52-D845-BA9F-FF177DB1C16F}" type="presOf" srcId="{CD5459B9-3360-5049-ADA9-F52E98DB8FAC}" destId="{5FBE038A-EF5F-1548-8EF4-C3C972D59102}" srcOrd="0" destOrd="0" presId="urn:microsoft.com/office/officeart/2005/8/layout/hProcess6"/>
    <dgm:cxn modelId="{EA7B086F-AE69-1946-9FF6-D11DE1018E27}" srcId="{5CFDFDDB-52CA-6C44-AE6B-F3134C3A6C61}" destId="{08586F10-2238-0846-A8D5-86CD5D36B658}" srcOrd="1" destOrd="0" parTransId="{5A93991A-A7FB-234C-9AE2-A7FD7F385056}" sibTransId="{94A5EEA0-5F12-EE4E-B09F-815FEA29BDF2}"/>
    <dgm:cxn modelId="{76D34484-B5D7-854F-A84B-ADC26FBD558C}" srcId="{CD5459B9-3360-5049-ADA9-F52E98DB8FAC}" destId="{2B6A1A8F-1E39-C147-BE53-3E5B65993167}" srcOrd="0" destOrd="0" parTransId="{35F7A49B-1DD9-E84F-858A-6F2CFD35A628}" sibTransId="{6B6B764B-B2E4-6545-BF52-CCE15A1B19A0}"/>
    <dgm:cxn modelId="{67AD419C-6BDB-C745-B0E5-7B38E7D1B38A}" type="presOf" srcId="{2B6A1A8F-1E39-C147-BE53-3E5B65993167}" destId="{DF232288-8860-FD4F-A3B8-21018701F3CF}" srcOrd="0" destOrd="0" presId="urn:microsoft.com/office/officeart/2005/8/layout/hProcess6"/>
    <dgm:cxn modelId="{8A9AC0A2-95AB-BB49-98F9-9B05DE3081F2}" srcId="{345D6CA3-7B3C-6B4E-A85D-2636AA92A090}" destId="{3A2ACB04-80BB-FC42-99B1-DEF420754D8E}" srcOrd="0" destOrd="0" parTransId="{5D9D1301-FEAD-C64A-9FAF-275A2A716E0A}" sibTransId="{2F3110C1-79F5-9A42-B713-2126DCD7D948}"/>
    <dgm:cxn modelId="{680402B1-8013-914D-9E29-791AA4A15348}" type="presOf" srcId="{9284311E-7783-0044-8D1C-521326AD84F9}" destId="{DF232288-8860-FD4F-A3B8-21018701F3CF}" srcOrd="0" destOrd="1" presId="urn:microsoft.com/office/officeart/2005/8/layout/hProcess6"/>
    <dgm:cxn modelId="{AB2480BE-3FD2-3B45-958D-9C46075C77DC}" srcId="{08586F10-2238-0846-A8D5-86CD5D36B658}" destId="{9FF714EF-3965-0C4C-BC53-3020DAC3FF7D}" srcOrd="0" destOrd="0" parTransId="{58C519D1-9416-7146-9480-C83E5BF3B4F6}" sibTransId="{5D83F948-EF14-2C42-ABCB-D50EF1ADC4D9}"/>
    <dgm:cxn modelId="{FF4F72C9-E99C-BB42-8501-58FBBCCBF0AD}" srcId="{5CFDFDDB-52CA-6C44-AE6B-F3134C3A6C61}" destId="{4E82DF1D-DAE1-0D45-9BF6-8409D11C1622}" srcOrd="4" destOrd="0" parTransId="{EFEF856D-348E-814C-BADA-83A7765264A3}" sibTransId="{BBF99D63-90E4-9449-84EA-10F9BA8FC6AD}"/>
    <dgm:cxn modelId="{C6F092CE-6581-4745-B1C5-E964260E244F}" type="presOf" srcId="{5CFDFDDB-52CA-6C44-AE6B-F3134C3A6C61}" destId="{B4BBBFA2-1321-F641-8610-1D09130123D1}" srcOrd="0" destOrd="0" presId="urn:microsoft.com/office/officeart/2005/8/layout/hProcess6"/>
    <dgm:cxn modelId="{AC865FD9-96BD-2645-86BD-03287029D558}" srcId="{CD5459B9-3360-5049-ADA9-F52E98DB8FAC}" destId="{9284311E-7783-0044-8D1C-521326AD84F9}" srcOrd="1" destOrd="0" parTransId="{4A778E8A-797D-3D45-91DC-234DE9052B6A}" sibTransId="{5B9BA30B-1F3A-3344-B82C-68B0F238FB5F}"/>
    <dgm:cxn modelId="{416E5EE0-F036-7D48-9A36-7D5E0319A5BD}" type="presOf" srcId="{08586F10-2238-0846-A8D5-86CD5D36B658}" destId="{FE91ED82-B84F-4C47-ABA9-35B2A416CFC8}" srcOrd="0" destOrd="0" presId="urn:microsoft.com/office/officeart/2005/8/layout/hProcess6"/>
    <dgm:cxn modelId="{85E707ED-289D-764F-8390-B10D44ABCCDC}" type="presOf" srcId="{9FF714EF-3965-0C4C-BC53-3020DAC3FF7D}" destId="{96D43786-74B2-B047-BDD6-C1B1896DB7B9}" srcOrd="1" destOrd="0" presId="urn:microsoft.com/office/officeart/2005/8/layout/hProcess6"/>
    <dgm:cxn modelId="{AAEF5DF6-6E73-0845-9F8B-F689F2761F24}" srcId="{5CFDFDDB-52CA-6C44-AE6B-F3134C3A6C61}" destId="{CD5459B9-3360-5049-ADA9-F52E98DB8FAC}" srcOrd="0" destOrd="0" parTransId="{C5AD0255-9C80-FD41-8A9D-298019D1FBC2}" sibTransId="{D4AA1F5A-2898-8E4B-94E1-B7E132ECCE5C}"/>
    <dgm:cxn modelId="{9F0C55FB-8E1D-C947-911A-23D3E4BE1763}" type="presOf" srcId="{2B6A1A8F-1E39-C147-BE53-3E5B65993167}" destId="{F17B99CE-42FF-914D-98B2-1F0A29F17DCF}" srcOrd="1" destOrd="0" presId="urn:microsoft.com/office/officeart/2005/8/layout/hProcess6"/>
    <dgm:cxn modelId="{ADD6C8D7-103A-C842-86B9-B047D47AECD6}" type="presParOf" srcId="{B4BBBFA2-1321-F641-8610-1D09130123D1}" destId="{926D83FA-0B58-AC47-A796-CA13E4565CB4}" srcOrd="0" destOrd="0" presId="urn:microsoft.com/office/officeart/2005/8/layout/hProcess6"/>
    <dgm:cxn modelId="{B8F2B2F7-02A9-3844-BED4-798A2B5ED9B4}" type="presParOf" srcId="{926D83FA-0B58-AC47-A796-CA13E4565CB4}" destId="{B29CAAC1-8028-2148-B109-49EDD1177473}" srcOrd="0" destOrd="0" presId="urn:microsoft.com/office/officeart/2005/8/layout/hProcess6"/>
    <dgm:cxn modelId="{84667842-0A7E-8F4F-AC3E-24B3BCD1383D}" type="presParOf" srcId="{926D83FA-0B58-AC47-A796-CA13E4565CB4}" destId="{DF232288-8860-FD4F-A3B8-21018701F3CF}" srcOrd="1" destOrd="0" presId="urn:microsoft.com/office/officeart/2005/8/layout/hProcess6"/>
    <dgm:cxn modelId="{4E602D24-49FA-4346-864B-23956AE132C1}" type="presParOf" srcId="{926D83FA-0B58-AC47-A796-CA13E4565CB4}" destId="{F17B99CE-42FF-914D-98B2-1F0A29F17DCF}" srcOrd="2" destOrd="0" presId="urn:microsoft.com/office/officeart/2005/8/layout/hProcess6"/>
    <dgm:cxn modelId="{B550D714-CD8D-3442-9B90-6841EC2978B6}" type="presParOf" srcId="{926D83FA-0B58-AC47-A796-CA13E4565CB4}" destId="{5FBE038A-EF5F-1548-8EF4-C3C972D59102}" srcOrd="3" destOrd="0" presId="urn:microsoft.com/office/officeart/2005/8/layout/hProcess6"/>
    <dgm:cxn modelId="{0C054F87-D275-D542-8FA7-9199B9BBC698}" type="presParOf" srcId="{B4BBBFA2-1321-F641-8610-1D09130123D1}" destId="{F80B8EE0-DEE9-7F45-B6B2-0F6130994CEA}" srcOrd="1" destOrd="0" presId="urn:microsoft.com/office/officeart/2005/8/layout/hProcess6"/>
    <dgm:cxn modelId="{25433249-7914-4B4D-B5C4-7B249E4A0C8B}" type="presParOf" srcId="{B4BBBFA2-1321-F641-8610-1D09130123D1}" destId="{8F4B843E-88A0-FB41-82EF-97D4662B46B3}" srcOrd="2" destOrd="0" presId="urn:microsoft.com/office/officeart/2005/8/layout/hProcess6"/>
    <dgm:cxn modelId="{F02FA16A-E572-4C42-B808-FA8F26CD8899}" type="presParOf" srcId="{8F4B843E-88A0-FB41-82EF-97D4662B46B3}" destId="{45E56F6C-FA2F-A046-B084-BBD56CC438FB}" srcOrd="0" destOrd="0" presId="urn:microsoft.com/office/officeart/2005/8/layout/hProcess6"/>
    <dgm:cxn modelId="{707484E8-842F-9F48-8CEE-72AAC50195A6}" type="presParOf" srcId="{8F4B843E-88A0-FB41-82EF-97D4662B46B3}" destId="{17B7B440-3C12-C746-BFA4-8251FED9FBEE}" srcOrd="1" destOrd="0" presId="urn:microsoft.com/office/officeart/2005/8/layout/hProcess6"/>
    <dgm:cxn modelId="{21EE155A-FB5D-6F42-ADDE-A28346A6F3D2}" type="presParOf" srcId="{8F4B843E-88A0-FB41-82EF-97D4662B46B3}" destId="{96D43786-74B2-B047-BDD6-C1B1896DB7B9}" srcOrd="2" destOrd="0" presId="urn:microsoft.com/office/officeart/2005/8/layout/hProcess6"/>
    <dgm:cxn modelId="{88B4C0F4-6DB2-154C-8016-E9569032BA66}" type="presParOf" srcId="{8F4B843E-88A0-FB41-82EF-97D4662B46B3}" destId="{FE91ED82-B84F-4C47-ABA9-35B2A416CFC8}" srcOrd="3" destOrd="0" presId="urn:microsoft.com/office/officeart/2005/8/layout/hProcess6"/>
    <dgm:cxn modelId="{E4D04464-898A-3E4E-B349-3AAAE0D2785E}" type="presParOf" srcId="{B4BBBFA2-1321-F641-8610-1D09130123D1}" destId="{2E3255EF-5C2F-2A48-8FC0-DF1FD917A53B}" srcOrd="3" destOrd="0" presId="urn:microsoft.com/office/officeart/2005/8/layout/hProcess6"/>
    <dgm:cxn modelId="{FB216A6C-B08B-DC46-8948-AEE6DEAACA6F}" type="presParOf" srcId="{B4BBBFA2-1321-F641-8610-1D09130123D1}" destId="{267D4BF1-E786-C040-94BC-776227714644}" srcOrd="4" destOrd="0" presId="urn:microsoft.com/office/officeart/2005/8/layout/hProcess6"/>
    <dgm:cxn modelId="{FA347D30-49D0-BB42-B15E-F95B55363D62}" type="presParOf" srcId="{267D4BF1-E786-C040-94BC-776227714644}" destId="{D124137D-CC7F-954C-8E80-D8A271B981D2}" srcOrd="0" destOrd="0" presId="urn:microsoft.com/office/officeart/2005/8/layout/hProcess6"/>
    <dgm:cxn modelId="{E9B28C61-C2A7-424D-92F1-D471E517438B}" type="presParOf" srcId="{267D4BF1-E786-C040-94BC-776227714644}" destId="{3D79C2DA-0CBE-D549-9B64-C8A6BC8265C6}" srcOrd="1" destOrd="0" presId="urn:microsoft.com/office/officeart/2005/8/layout/hProcess6"/>
    <dgm:cxn modelId="{410E0724-6480-1C4A-8996-DCFCE924FA9F}" type="presParOf" srcId="{267D4BF1-E786-C040-94BC-776227714644}" destId="{14DBDEC0-E14C-CB42-B7D9-7C9E1FF481FB}" srcOrd="2" destOrd="0" presId="urn:microsoft.com/office/officeart/2005/8/layout/hProcess6"/>
    <dgm:cxn modelId="{F840317A-A6B4-5546-A18A-BE268AE46DB3}" type="presParOf" srcId="{267D4BF1-E786-C040-94BC-776227714644}" destId="{87724D1A-170D-7145-9273-B79C70D57213}" srcOrd="3" destOrd="0" presId="urn:microsoft.com/office/officeart/2005/8/layout/hProcess6"/>
    <dgm:cxn modelId="{2E286196-AA70-2F42-892D-DF255964C86D}" type="presParOf" srcId="{B4BBBFA2-1321-F641-8610-1D09130123D1}" destId="{338B6374-991D-744E-A487-63A9E960ACB5}" srcOrd="5" destOrd="0" presId="urn:microsoft.com/office/officeart/2005/8/layout/hProcess6"/>
    <dgm:cxn modelId="{FCC25AE7-9D10-2C41-8697-20CC27C091B4}" type="presParOf" srcId="{B4BBBFA2-1321-F641-8610-1D09130123D1}" destId="{E621D652-AA20-3F41-B1FF-17183855EE62}" srcOrd="6" destOrd="0" presId="urn:microsoft.com/office/officeart/2005/8/layout/hProcess6"/>
    <dgm:cxn modelId="{2A6F0B3A-772A-2348-AC3D-1E159C12F1DE}" type="presParOf" srcId="{E621D652-AA20-3F41-B1FF-17183855EE62}" destId="{1B3D8799-7D7E-D941-ADD6-3E242621BB60}" srcOrd="0" destOrd="0" presId="urn:microsoft.com/office/officeart/2005/8/layout/hProcess6"/>
    <dgm:cxn modelId="{37C5FDAF-1932-E84C-9E42-3A1245825EA7}" type="presParOf" srcId="{E621D652-AA20-3F41-B1FF-17183855EE62}" destId="{27373CB1-0FC4-EA44-8053-481E4F7465AC}" srcOrd="1" destOrd="0" presId="urn:microsoft.com/office/officeart/2005/8/layout/hProcess6"/>
    <dgm:cxn modelId="{DE6F2206-46E2-CA42-8F28-B9AD43E28E85}" type="presParOf" srcId="{E621D652-AA20-3F41-B1FF-17183855EE62}" destId="{020D4280-1A1C-014A-8051-65429806A9F6}" srcOrd="2" destOrd="0" presId="urn:microsoft.com/office/officeart/2005/8/layout/hProcess6"/>
    <dgm:cxn modelId="{13A7FE80-E319-7F49-B020-D4140B3ADC28}" type="presParOf" srcId="{E621D652-AA20-3F41-B1FF-17183855EE62}" destId="{B39DBD62-83E4-7D41-82F4-249ED32E5559}" srcOrd="3" destOrd="0" presId="urn:microsoft.com/office/officeart/2005/8/layout/hProcess6"/>
    <dgm:cxn modelId="{07997373-608F-0943-9D65-6C1B43AD687D}" type="presParOf" srcId="{B4BBBFA2-1321-F641-8610-1D09130123D1}" destId="{5B6464E0-09F4-534E-98FA-4BFE1D16F0E7}" srcOrd="7" destOrd="0" presId="urn:microsoft.com/office/officeart/2005/8/layout/hProcess6"/>
    <dgm:cxn modelId="{0FE2C594-76E8-F741-8BD8-ABE5A68BB7DD}" type="presParOf" srcId="{B4BBBFA2-1321-F641-8610-1D09130123D1}" destId="{564A4B78-6363-C345-ACDD-B9DA77E65D3C}" srcOrd="8" destOrd="0" presId="urn:microsoft.com/office/officeart/2005/8/layout/hProcess6"/>
    <dgm:cxn modelId="{7C87B59C-018D-A748-98E4-767FA909DDDE}" type="presParOf" srcId="{564A4B78-6363-C345-ACDD-B9DA77E65D3C}" destId="{4E237786-2AC7-4B44-AC86-D122D31A5F99}" srcOrd="0" destOrd="0" presId="urn:microsoft.com/office/officeart/2005/8/layout/hProcess6"/>
    <dgm:cxn modelId="{2B6F789B-E9C3-BF43-AABC-CA10465D1D19}" type="presParOf" srcId="{564A4B78-6363-C345-ACDD-B9DA77E65D3C}" destId="{703EB280-B295-DA48-AC05-0B7A91B137E2}" srcOrd="1" destOrd="0" presId="urn:microsoft.com/office/officeart/2005/8/layout/hProcess6"/>
    <dgm:cxn modelId="{3B7706CA-938B-144A-8113-97E1FD199789}" type="presParOf" srcId="{564A4B78-6363-C345-ACDD-B9DA77E65D3C}" destId="{8FB7D2EA-C003-F141-9DDE-F957EF1840A8}" srcOrd="2" destOrd="0" presId="urn:microsoft.com/office/officeart/2005/8/layout/hProcess6"/>
    <dgm:cxn modelId="{11D45652-C6BB-294C-9519-993CB63E2E62}" type="presParOf" srcId="{564A4B78-6363-C345-ACDD-B9DA77E65D3C}" destId="{18298BDA-2A66-5D42-90B8-52AEE0A594A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F5F4D-A953-A244-BF9B-9A6FF3AD8C70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226D7-D106-1949-8712-BCAAC1823082}">
      <dgm:prSet/>
      <dgm:spPr/>
      <dgm:t>
        <a:bodyPr/>
        <a:lstStyle/>
        <a:p>
          <a:pPr rtl="0"/>
          <a:r>
            <a:rPr lang="en-US" b="1" dirty="0"/>
            <a:t>INTERDEPENDENCE</a:t>
          </a:r>
        </a:p>
      </dgm:t>
    </dgm:pt>
    <dgm:pt modelId="{8158CDC7-2943-794E-AB6E-8384A9FDA889}" type="parTrans" cxnId="{01091564-71B1-774C-9E1E-36A2E16FAD45}">
      <dgm:prSet/>
      <dgm:spPr/>
      <dgm:t>
        <a:bodyPr/>
        <a:lstStyle/>
        <a:p>
          <a:endParaRPr lang="en-US"/>
        </a:p>
      </dgm:t>
    </dgm:pt>
    <dgm:pt modelId="{5FACB86D-E9C8-A14D-AAE8-625E57B7FFF1}" type="sibTrans" cxnId="{01091564-71B1-774C-9E1E-36A2E16FAD45}">
      <dgm:prSet/>
      <dgm:spPr/>
      <dgm:t>
        <a:bodyPr/>
        <a:lstStyle/>
        <a:p>
          <a:endParaRPr lang="en-US"/>
        </a:p>
      </dgm:t>
    </dgm:pt>
    <dgm:pt modelId="{13D0DF63-BB37-6744-8585-A4AAD99D1A67}">
      <dgm:prSet/>
      <dgm:spPr/>
      <dgm:t>
        <a:bodyPr/>
        <a:lstStyle/>
        <a:p>
          <a:pPr rtl="0"/>
          <a:r>
            <a:rPr lang="en-US" b="1" dirty="0"/>
            <a:t>SEE</a:t>
          </a:r>
        </a:p>
      </dgm:t>
    </dgm:pt>
    <dgm:pt modelId="{5FE0DC3F-B103-8447-9D6C-77C44D1F45D6}" type="parTrans" cxnId="{01BE5C63-E448-704E-96EE-7A689F65B61B}">
      <dgm:prSet/>
      <dgm:spPr/>
      <dgm:t>
        <a:bodyPr/>
        <a:lstStyle/>
        <a:p>
          <a:endParaRPr lang="en-US"/>
        </a:p>
      </dgm:t>
    </dgm:pt>
    <dgm:pt modelId="{FFC0825D-350D-234F-A7A0-DEBE6F417C05}" type="sibTrans" cxnId="{01BE5C63-E448-704E-96EE-7A689F65B61B}">
      <dgm:prSet/>
      <dgm:spPr/>
      <dgm:t>
        <a:bodyPr/>
        <a:lstStyle/>
        <a:p>
          <a:endParaRPr lang="en-US"/>
        </a:p>
      </dgm:t>
    </dgm:pt>
    <dgm:pt modelId="{48642B43-024C-A347-9C61-77D538CAD377}">
      <dgm:prSet/>
      <dgm:spPr/>
      <dgm:t>
        <a:bodyPr/>
        <a:lstStyle/>
        <a:p>
          <a:pPr rtl="0"/>
          <a:r>
            <a:rPr lang="en-US" b="1" dirty="0"/>
            <a:t>See how components depend on each other</a:t>
          </a:r>
          <a:endParaRPr lang="en-US" dirty="0"/>
        </a:p>
      </dgm:t>
    </dgm:pt>
    <dgm:pt modelId="{4949AADB-A48E-824A-91E2-0C581CD3022E}" type="parTrans" cxnId="{1B41230F-7466-1D4E-960D-1B498B2F1211}">
      <dgm:prSet/>
      <dgm:spPr/>
      <dgm:t>
        <a:bodyPr/>
        <a:lstStyle/>
        <a:p>
          <a:endParaRPr lang="en-US"/>
        </a:p>
      </dgm:t>
    </dgm:pt>
    <dgm:pt modelId="{FA7AF76C-0818-674D-8B01-D5D49B119DA0}" type="sibTrans" cxnId="{1B41230F-7466-1D4E-960D-1B498B2F1211}">
      <dgm:prSet/>
      <dgm:spPr/>
      <dgm:t>
        <a:bodyPr/>
        <a:lstStyle/>
        <a:p>
          <a:endParaRPr lang="en-US"/>
        </a:p>
      </dgm:t>
    </dgm:pt>
    <dgm:pt modelId="{22B6FFAB-B3CF-474B-84A1-CF52122FF9F4}">
      <dgm:prSet/>
      <dgm:spPr/>
      <dgm:t>
        <a:bodyPr/>
        <a:lstStyle/>
        <a:p>
          <a:pPr rtl="0"/>
          <a:r>
            <a:rPr lang="en-US" b="1" dirty="0"/>
            <a:t>Understand / See Process</a:t>
          </a:r>
          <a:endParaRPr lang="en-US" dirty="0"/>
        </a:p>
      </dgm:t>
    </dgm:pt>
    <dgm:pt modelId="{9BE724D6-293A-3647-8E97-94252F2FFA59}" type="parTrans" cxnId="{2CCE66FC-F8D4-8F4E-AAD4-AC28D1FD40D5}">
      <dgm:prSet/>
      <dgm:spPr/>
      <dgm:t>
        <a:bodyPr/>
        <a:lstStyle/>
        <a:p>
          <a:endParaRPr lang="en-US"/>
        </a:p>
      </dgm:t>
    </dgm:pt>
    <dgm:pt modelId="{5954FB7B-5424-854C-8A94-D436D59ED31E}" type="sibTrans" cxnId="{2CCE66FC-F8D4-8F4E-AAD4-AC28D1FD40D5}">
      <dgm:prSet/>
      <dgm:spPr/>
      <dgm:t>
        <a:bodyPr/>
        <a:lstStyle/>
        <a:p>
          <a:endParaRPr lang="en-US"/>
        </a:p>
      </dgm:t>
    </dgm:pt>
    <dgm:pt modelId="{9EC336E8-2C01-B048-BB7D-CD170073EFCB}">
      <dgm:prSet/>
      <dgm:spPr/>
      <dgm:t>
        <a:bodyPr/>
        <a:lstStyle/>
        <a:p>
          <a:pPr rtl="0"/>
          <a:r>
            <a:rPr lang="en-US" b="1" dirty="0"/>
            <a:t>IMPROVE</a:t>
          </a:r>
        </a:p>
      </dgm:t>
    </dgm:pt>
    <dgm:pt modelId="{20E44962-01F6-3C47-AE88-83B585272FE1}" type="sibTrans" cxnId="{D16D2898-A656-B34E-8C6D-FB0532C12C52}">
      <dgm:prSet/>
      <dgm:spPr/>
      <dgm:t>
        <a:bodyPr/>
        <a:lstStyle/>
        <a:p>
          <a:endParaRPr lang="en-US"/>
        </a:p>
      </dgm:t>
    </dgm:pt>
    <dgm:pt modelId="{B029C736-F0EB-014B-8314-C95B2D04CC19}" type="parTrans" cxnId="{D16D2898-A656-B34E-8C6D-FB0532C12C52}">
      <dgm:prSet/>
      <dgm:spPr/>
      <dgm:t>
        <a:bodyPr/>
        <a:lstStyle/>
        <a:p>
          <a:endParaRPr lang="en-US"/>
        </a:p>
      </dgm:t>
    </dgm:pt>
    <dgm:pt modelId="{7C5D3903-986D-A849-A427-032896F0F32A}">
      <dgm:prSet/>
      <dgm:spPr/>
      <dgm:t>
        <a:bodyPr/>
        <a:lstStyle/>
        <a:p>
          <a:pPr rtl="0"/>
          <a:r>
            <a:rPr lang="en-US" b="1" dirty="0"/>
            <a:t>Improve Process</a:t>
          </a:r>
          <a:endParaRPr lang="en-US" dirty="0"/>
        </a:p>
      </dgm:t>
    </dgm:pt>
    <dgm:pt modelId="{82295CEB-CF6F-5648-B45F-E7A4FB969C43}" type="parTrans" cxnId="{36D858B5-3DCC-9340-86BC-4041CE6DC243}">
      <dgm:prSet/>
      <dgm:spPr/>
      <dgm:t>
        <a:bodyPr/>
        <a:lstStyle/>
        <a:p>
          <a:endParaRPr lang="en-US"/>
        </a:p>
      </dgm:t>
    </dgm:pt>
    <dgm:pt modelId="{865F6DA4-7C4C-4245-9E4D-B937C1D272FD}" type="sibTrans" cxnId="{36D858B5-3DCC-9340-86BC-4041CE6DC243}">
      <dgm:prSet/>
      <dgm:spPr/>
      <dgm:t>
        <a:bodyPr/>
        <a:lstStyle/>
        <a:p>
          <a:endParaRPr lang="en-US"/>
        </a:p>
      </dgm:t>
    </dgm:pt>
    <dgm:pt modelId="{5FD1B28C-3814-4819-A496-C8E249C0F33E}" type="pres">
      <dgm:prSet presAssocID="{63AF5F4D-A953-A244-BF9B-9A6FF3AD8C70}" presName="Name0" presStyleCnt="0">
        <dgm:presLayoutVars>
          <dgm:dir/>
          <dgm:animLvl val="lvl"/>
          <dgm:resizeHandles val="exact"/>
        </dgm:presLayoutVars>
      </dgm:prSet>
      <dgm:spPr/>
    </dgm:pt>
    <dgm:pt modelId="{7CD2E17B-08BE-4A4F-89BA-E618AE4EDD9E}" type="pres">
      <dgm:prSet presAssocID="{63AF5F4D-A953-A244-BF9B-9A6FF3AD8C70}" presName="tSp" presStyleCnt="0"/>
      <dgm:spPr/>
    </dgm:pt>
    <dgm:pt modelId="{D219F993-2441-4B41-ACC8-6B13920EA856}" type="pres">
      <dgm:prSet presAssocID="{63AF5F4D-A953-A244-BF9B-9A6FF3AD8C70}" presName="bSp" presStyleCnt="0"/>
      <dgm:spPr/>
    </dgm:pt>
    <dgm:pt modelId="{B61DE4C6-C221-4CFE-972F-D3BDAA496287}" type="pres">
      <dgm:prSet presAssocID="{63AF5F4D-A953-A244-BF9B-9A6FF3AD8C70}" presName="process" presStyleCnt="0"/>
      <dgm:spPr/>
    </dgm:pt>
    <dgm:pt modelId="{301C8528-E7E7-4B01-BE4E-F21B12C158C8}" type="pres">
      <dgm:prSet presAssocID="{D32226D7-D106-1949-8712-BCAAC1823082}" presName="composite1" presStyleCnt="0"/>
      <dgm:spPr/>
    </dgm:pt>
    <dgm:pt modelId="{7B180D34-976E-46A3-9D5A-C5377322BBDD}" type="pres">
      <dgm:prSet presAssocID="{D32226D7-D106-1949-8712-BCAAC1823082}" presName="dummyNode1" presStyleLbl="node1" presStyleIdx="0" presStyleCnt="3"/>
      <dgm:spPr/>
    </dgm:pt>
    <dgm:pt modelId="{FA4C130D-A3EC-41C4-B6A6-6DBFE1F5D425}" type="pres">
      <dgm:prSet presAssocID="{D32226D7-D106-1949-8712-BCAAC1823082}" presName="childNode1" presStyleLbl="bgAcc1" presStyleIdx="0" presStyleCnt="3">
        <dgm:presLayoutVars>
          <dgm:bulletEnabled val="1"/>
        </dgm:presLayoutVars>
      </dgm:prSet>
      <dgm:spPr/>
    </dgm:pt>
    <dgm:pt modelId="{05B5271A-EC4F-426E-BC20-199605920BFB}" type="pres">
      <dgm:prSet presAssocID="{D32226D7-D106-1949-8712-BCAAC1823082}" presName="childNode1tx" presStyleLbl="bgAcc1" presStyleIdx="0" presStyleCnt="3">
        <dgm:presLayoutVars>
          <dgm:bulletEnabled val="1"/>
        </dgm:presLayoutVars>
      </dgm:prSet>
      <dgm:spPr/>
    </dgm:pt>
    <dgm:pt modelId="{90454E5E-FC9E-4EE7-A4F7-A44A302F8471}" type="pres">
      <dgm:prSet presAssocID="{D32226D7-D106-1949-8712-BCAAC182308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6BE3ECE-194B-416A-9546-6CAC76B57132}" type="pres">
      <dgm:prSet presAssocID="{D32226D7-D106-1949-8712-BCAAC1823082}" presName="connSite1" presStyleCnt="0"/>
      <dgm:spPr/>
    </dgm:pt>
    <dgm:pt modelId="{1A202817-B027-4ECB-9488-2280A6B69207}" type="pres">
      <dgm:prSet presAssocID="{5FACB86D-E9C8-A14D-AAE8-625E57B7FFF1}" presName="Name9" presStyleLbl="sibTrans2D1" presStyleIdx="0" presStyleCnt="2"/>
      <dgm:spPr/>
    </dgm:pt>
    <dgm:pt modelId="{4A709E31-2D7D-485A-ADFF-9679DF335776}" type="pres">
      <dgm:prSet presAssocID="{13D0DF63-BB37-6744-8585-A4AAD99D1A67}" presName="composite2" presStyleCnt="0"/>
      <dgm:spPr/>
    </dgm:pt>
    <dgm:pt modelId="{A1F6FDDF-3052-4E6C-882D-A4735F1267DD}" type="pres">
      <dgm:prSet presAssocID="{13D0DF63-BB37-6744-8585-A4AAD99D1A67}" presName="dummyNode2" presStyleLbl="node1" presStyleIdx="0" presStyleCnt="3"/>
      <dgm:spPr/>
    </dgm:pt>
    <dgm:pt modelId="{95EBF496-C821-4F85-82B9-56E95C4181D4}" type="pres">
      <dgm:prSet presAssocID="{13D0DF63-BB37-6744-8585-A4AAD99D1A67}" presName="childNode2" presStyleLbl="bgAcc1" presStyleIdx="1" presStyleCnt="3">
        <dgm:presLayoutVars>
          <dgm:bulletEnabled val="1"/>
        </dgm:presLayoutVars>
      </dgm:prSet>
      <dgm:spPr/>
    </dgm:pt>
    <dgm:pt modelId="{D7CD8A20-EB6B-41DC-96F5-564685EB560E}" type="pres">
      <dgm:prSet presAssocID="{13D0DF63-BB37-6744-8585-A4AAD99D1A67}" presName="childNode2tx" presStyleLbl="bgAcc1" presStyleIdx="1" presStyleCnt="3">
        <dgm:presLayoutVars>
          <dgm:bulletEnabled val="1"/>
        </dgm:presLayoutVars>
      </dgm:prSet>
      <dgm:spPr/>
    </dgm:pt>
    <dgm:pt modelId="{737F2AA4-693D-46C3-9577-3BECA4BA8BB8}" type="pres">
      <dgm:prSet presAssocID="{13D0DF63-BB37-6744-8585-A4AAD99D1A6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B59BC30-6082-4141-8516-406793F67871}" type="pres">
      <dgm:prSet presAssocID="{13D0DF63-BB37-6744-8585-A4AAD99D1A67}" presName="connSite2" presStyleCnt="0"/>
      <dgm:spPr/>
    </dgm:pt>
    <dgm:pt modelId="{B3984E28-29CF-43D3-8B0A-7A89ED31AA2A}" type="pres">
      <dgm:prSet presAssocID="{FFC0825D-350D-234F-A7A0-DEBE6F417C05}" presName="Name18" presStyleLbl="sibTrans2D1" presStyleIdx="1" presStyleCnt="2"/>
      <dgm:spPr/>
    </dgm:pt>
    <dgm:pt modelId="{4A789A8E-2BC7-48C7-9595-F8A7335773C6}" type="pres">
      <dgm:prSet presAssocID="{9EC336E8-2C01-B048-BB7D-CD170073EFCB}" presName="composite1" presStyleCnt="0"/>
      <dgm:spPr/>
    </dgm:pt>
    <dgm:pt modelId="{76E97490-4363-47B6-A5BC-E2A4A37B430A}" type="pres">
      <dgm:prSet presAssocID="{9EC336E8-2C01-B048-BB7D-CD170073EFCB}" presName="dummyNode1" presStyleLbl="node1" presStyleIdx="1" presStyleCnt="3"/>
      <dgm:spPr/>
    </dgm:pt>
    <dgm:pt modelId="{1DFC4D03-C30E-4552-9C16-73780CFD13AB}" type="pres">
      <dgm:prSet presAssocID="{9EC336E8-2C01-B048-BB7D-CD170073EFCB}" presName="childNode1" presStyleLbl="bgAcc1" presStyleIdx="2" presStyleCnt="3">
        <dgm:presLayoutVars>
          <dgm:bulletEnabled val="1"/>
        </dgm:presLayoutVars>
      </dgm:prSet>
      <dgm:spPr/>
    </dgm:pt>
    <dgm:pt modelId="{43ACE448-4E97-4069-9D91-9F0016FC05BC}" type="pres">
      <dgm:prSet presAssocID="{9EC336E8-2C01-B048-BB7D-CD170073EFCB}" presName="childNode1tx" presStyleLbl="bgAcc1" presStyleIdx="2" presStyleCnt="3">
        <dgm:presLayoutVars>
          <dgm:bulletEnabled val="1"/>
        </dgm:presLayoutVars>
      </dgm:prSet>
      <dgm:spPr/>
    </dgm:pt>
    <dgm:pt modelId="{87039B43-6832-44B8-9744-0378DC4AE178}" type="pres">
      <dgm:prSet presAssocID="{9EC336E8-2C01-B048-BB7D-CD170073EFC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6E6B059-B7ED-4307-8D65-733CEA735EA2}" type="pres">
      <dgm:prSet presAssocID="{9EC336E8-2C01-B048-BB7D-CD170073EFCB}" presName="connSite1" presStyleCnt="0"/>
      <dgm:spPr/>
    </dgm:pt>
  </dgm:ptLst>
  <dgm:cxnLst>
    <dgm:cxn modelId="{7B258801-576E-4438-AB2E-0BD4D791AAC4}" type="presOf" srcId="{22B6FFAB-B3CF-474B-84A1-CF52122FF9F4}" destId="{95EBF496-C821-4F85-82B9-56E95C4181D4}" srcOrd="0" destOrd="0" presId="urn:microsoft.com/office/officeart/2005/8/layout/hProcess4"/>
    <dgm:cxn modelId="{3EC51006-2AD3-41AD-9471-C23BDEC18CC9}" type="presOf" srcId="{7C5D3903-986D-A849-A427-032896F0F32A}" destId="{43ACE448-4E97-4069-9D91-9F0016FC05BC}" srcOrd="1" destOrd="0" presId="urn:microsoft.com/office/officeart/2005/8/layout/hProcess4"/>
    <dgm:cxn modelId="{BC269A06-047E-4318-A9C8-98C8C5211D98}" type="presOf" srcId="{48642B43-024C-A347-9C61-77D538CAD377}" destId="{FA4C130D-A3EC-41C4-B6A6-6DBFE1F5D425}" srcOrd="0" destOrd="0" presId="urn:microsoft.com/office/officeart/2005/8/layout/hProcess4"/>
    <dgm:cxn modelId="{1B41230F-7466-1D4E-960D-1B498B2F1211}" srcId="{D32226D7-D106-1949-8712-BCAAC1823082}" destId="{48642B43-024C-A347-9C61-77D538CAD377}" srcOrd="0" destOrd="0" parTransId="{4949AADB-A48E-824A-91E2-0C581CD3022E}" sibTransId="{FA7AF76C-0818-674D-8B01-D5D49B119DA0}"/>
    <dgm:cxn modelId="{60029B1A-11FC-42AA-B026-103A5D8C68B2}" type="presOf" srcId="{48642B43-024C-A347-9C61-77D538CAD377}" destId="{05B5271A-EC4F-426E-BC20-199605920BFB}" srcOrd="1" destOrd="0" presId="urn:microsoft.com/office/officeart/2005/8/layout/hProcess4"/>
    <dgm:cxn modelId="{79E3E11B-8A8E-4F51-BBD4-0A20D790EC5F}" type="presOf" srcId="{22B6FFAB-B3CF-474B-84A1-CF52122FF9F4}" destId="{D7CD8A20-EB6B-41DC-96F5-564685EB560E}" srcOrd="1" destOrd="0" presId="urn:microsoft.com/office/officeart/2005/8/layout/hProcess4"/>
    <dgm:cxn modelId="{01BE5C63-E448-704E-96EE-7A689F65B61B}" srcId="{63AF5F4D-A953-A244-BF9B-9A6FF3AD8C70}" destId="{13D0DF63-BB37-6744-8585-A4AAD99D1A67}" srcOrd="1" destOrd="0" parTransId="{5FE0DC3F-B103-8447-9D6C-77C44D1F45D6}" sibTransId="{FFC0825D-350D-234F-A7A0-DEBE6F417C05}"/>
    <dgm:cxn modelId="{01091564-71B1-774C-9E1E-36A2E16FAD45}" srcId="{63AF5F4D-A953-A244-BF9B-9A6FF3AD8C70}" destId="{D32226D7-D106-1949-8712-BCAAC1823082}" srcOrd="0" destOrd="0" parTransId="{8158CDC7-2943-794E-AB6E-8384A9FDA889}" sibTransId="{5FACB86D-E9C8-A14D-AAE8-625E57B7FFF1}"/>
    <dgm:cxn modelId="{D9C6EB66-2EB5-40CE-9DED-646DE6439856}" type="presOf" srcId="{D32226D7-D106-1949-8712-BCAAC1823082}" destId="{90454E5E-FC9E-4EE7-A4F7-A44A302F8471}" srcOrd="0" destOrd="0" presId="urn:microsoft.com/office/officeart/2005/8/layout/hProcess4"/>
    <dgm:cxn modelId="{F631E56E-B472-45B8-9308-4B59EA3D5EFD}" type="presOf" srcId="{5FACB86D-E9C8-A14D-AAE8-625E57B7FFF1}" destId="{1A202817-B027-4ECB-9488-2280A6B69207}" srcOrd="0" destOrd="0" presId="urn:microsoft.com/office/officeart/2005/8/layout/hProcess4"/>
    <dgm:cxn modelId="{D16D2898-A656-B34E-8C6D-FB0532C12C52}" srcId="{63AF5F4D-A953-A244-BF9B-9A6FF3AD8C70}" destId="{9EC336E8-2C01-B048-BB7D-CD170073EFCB}" srcOrd="2" destOrd="0" parTransId="{B029C736-F0EB-014B-8314-C95B2D04CC19}" sibTransId="{20E44962-01F6-3C47-AE88-83B585272FE1}"/>
    <dgm:cxn modelId="{33544BA3-AEDE-4EB8-9B1D-36BBEC148DB7}" type="presOf" srcId="{FFC0825D-350D-234F-A7A0-DEBE6F417C05}" destId="{B3984E28-29CF-43D3-8B0A-7A89ED31AA2A}" srcOrd="0" destOrd="0" presId="urn:microsoft.com/office/officeart/2005/8/layout/hProcess4"/>
    <dgm:cxn modelId="{F24B9BA6-1314-4C8D-BAEF-27AEABD84E61}" type="presOf" srcId="{63AF5F4D-A953-A244-BF9B-9A6FF3AD8C70}" destId="{5FD1B28C-3814-4819-A496-C8E249C0F33E}" srcOrd="0" destOrd="0" presId="urn:microsoft.com/office/officeart/2005/8/layout/hProcess4"/>
    <dgm:cxn modelId="{36D858B5-3DCC-9340-86BC-4041CE6DC243}" srcId="{9EC336E8-2C01-B048-BB7D-CD170073EFCB}" destId="{7C5D3903-986D-A849-A427-032896F0F32A}" srcOrd="0" destOrd="0" parTransId="{82295CEB-CF6F-5648-B45F-E7A4FB969C43}" sibTransId="{865F6DA4-7C4C-4245-9E4D-B937C1D272FD}"/>
    <dgm:cxn modelId="{FFBE80B5-3F4D-4641-A760-A14F440BF581}" type="presOf" srcId="{13D0DF63-BB37-6744-8585-A4AAD99D1A67}" destId="{737F2AA4-693D-46C3-9577-3BECA4BA8BB8}" srcOrd="0" destOrd="0" presId="urn:microsoft.com/office/officeart/2005/8/layout/hProcess4"/>
    <dgm:cxn modelId="{907B86C3-20D2-47FE-850A-4DFBC6F63C0C}" type="presOf" srcId="{7C5D3903-986D-A849-A427-032896F0F32A}" destId="{1DFC4D03-C30E-4552-9C16-73780CFD13AB}" srcOrd="0" destOrd="0" presId="urn:microsoft.com/office/officeart/2005/8/layout/hProcess4"/>
    <dgm:cxn modelId="{830448DA-4C9C-4DEF-87C0-92743226DD1D}" type="presOf" srcId="{9EC336E8-2C01-B048-BB7D-CD170073EFCB}" destId="{87039B43-6832-44B8-9744-0378DC4AE178}" srcOrd="0" destOrd="0" presId="urn:microsoft.com/office/officeart/2005/8/layout/hProcess4"/>
    <dgm:cxn modelId="{2CCE66FC-F8D4-8F4E-AAD4-AC28D1FD40D5}" srcId="{13D0DF63-BB37-6744-8585-A4AAD99D1A67}" destId="{22B6FFAB-B3CF-474B-84A1-CF52122FF9F4}" srcOrd="0" destOrd="0" parTransId="{9BE724D6-293A-3647-8E97-94252F2FFA59}" sibTransId="{5954FB7B-5424-854C-8A94-D436D59ED31E}"/>
    <dgm:cxn modelId="{C340622F-0F6D-4344-9014-27F837DBF9D7}" type="presParOf" srcId="{5FD1B28C-3814-4819-A496-C8E249C0F33E}" destId="{7CD2E17B-08BE-4A4F-89BA-E618AE4EDD9E}" srcOrd="0" destOrd="0" presId="urn:microsoft.com/office/officeart/2005/8/layout/hProcess4"/>
    <dgm:cxn modelId="{B5CBE651-5578-4064-A5A6-DB3E5C9A1D64}" type="presParOf" srcId="{5FD1B28C-3814-4819-A496-C8E249C0F33E}" destId="{D219F993-2441-4B41-ACC8-6B13920EA856}" srcOrd="1" destOrd="0" presId="urn:microsoft.com/office/officeart/2005/8/layout/hProcess4"/>
    <dgm:cxn modelId="{8562CF15-521C-4236-890F-54AABE133D3D}" type="presParOf" srcId="{5FD1B28C-3814-4819-A496-C8E249C0F33E}" destId="{B61DE4C6-C221-4CFE-972F-D3BDAA496287}" srcOrd="2" destOrd="0" presId="urn:microsoft.com/office/officeart/2005/8/layout/hProcess4"/>
    <dgm:cxn modelId="{FFDC0412-CBB9-4BD4-8752-3A0BA2BC6152}" type="presParOf" srcId="{B61DE4C6-C221-4CFE-972F-D3BDAA496287}" destId="{301C8528-E7E7-4B01-BE4E-F21B12C158C8}" srcOrd="0" destOrd="0" presId="urn:microsoft.com/office/officeart/2005/8/layout/hProcess4"/>
    <dgm:cxn modelId="{8B37E224-8BB2-419E-BEF5-0397771D65CF}" type="presParOf" srcId="{301C8528-E7E7-4B01-BE4E-F21B12C158C8}" destId="{7B180D34-976E-46A3-9D5A-C5377322BBDD}" srcOrd="0" destOrd="0" presId="urn:microsoft.com/office/officeart/2005/8/layout/hProcess4"/>
    <dgm:cxn modelId="{12102BFD-B6C6-4CB8-932C-4D589CBCDAEE}" type="presParOf" srcId="{301C8528-E7E7-4B01-BE4E-F21B12C158C8}" destId="{FA4C130D-A3EC-41C4-B6A6-6DBFE1F5D425}" srcOrd="1" destOrd="0" presId="urn:microsoft.com/office/officeart/2005/8/layout/hProcess4"/>
    <dgm:cxn modelId="{4DE80A96-19D2-45BC-915D-71D5EF7D25B2}" type="presParOf" srcId="{301C8528-E7E7-4B01-BE4E-F21B12C158C8}" destId="{05B5271A-EC4F-426E-BC20-199605920BFB}" srcOrd="2" destOrd="0" presId="urn:microsoft.com/office/officeart/2005/8/layout/hProcess4"/>
    <dgm:cxn modelId="{49D8BFD0-73EC-4D5A-90C1-1CF3FDA9AA40}" type="presParOf" srcId="{301C8528-E7E7-4B01-BE4E-F21B12C158C8}" destId="{90454E5E-FC9E-4EE7-A4F7-A44A302F8471}" srcOrd="3" destOrd="0" presId="urn:microsoft.com/office/officeart/2005/8/layout/hProcess4"/>
    <dgm:cxn modelId="{8BBDDC12-E6A2-4968-BB47-F47BFDE6BE4A}" type="presParOf" srcId="{301C8528-E7E7-4B01-BE4E-F21B12C158C8}" destId="{F6BE3ECE-194B-416A-9546-6CAC76B57132}" srcOrd="4" destOrd="0" presId="urn:microsoft.com/office/officeart/2005/8/layout/hProcess4"/>
    <dgm:cxn modelId="{6AE3296C-F439-4FA9-B1D4-5988FBE78BF2}" type="presParOf" srcId="{B61DE4C6-C221-4CFE-972F-D3BDAA496287}" destId="{1A202817-B027-4ECB-9488-2280A6B69207}" srcOrd="1" destOrd="0" presId="urn:microsoft.com/office/officeart/2005/8/layout/hProcess4"/>
    <dgm:cxn modelId="{6F3792D9-F108-4CC2-9F56-519F78E5C8AD}" type="presParOf" srcId="{B61DE4C6-C221-4CFE-972F-D3BDAA496287}" destId="{4A709E31-2D7D-485A-ADFF-9679DF335776}" srcOrd="2" destOrd="0" presId="urn:microsoft.com/office/officeart/2005/8/layout/hProcess4"/>
    <dgm:cxn modelId="{211E995B-456B-4974-A20E-A0BB9AF14458}" type="presParOf" srcId="{4A709E31-2D7D-485A-ADFF-9679DF335776}" destId="{A1F6FDDF-3052-4E6C-882D-A4735F1267DD}" srcOrd="0" destOrd="0" presId="urn:microsoft.com/office/officeart/2005/8/layout/hProcess4"/>
    <dgm:cxn modelId="{5B90A1A0-B65B-408E-8010-561A1EA33198}" type="presParOf" srcId="{4A709E31-2D7D-485A-ADFF-9679DF335776}" destId="{95EBF496-C821-4F85-82B9-56E95C4181D4}" srcOrd="1" destOrd="0" presId="urn:microsoft.com/office/officeart/2005/8/layout/hProcess4"/>
    <dgm:cxn modelId="{AB2588B9-01D4-4CA2-8E25-9CABD164CBFE}" type="presParOf" srcId="{4A709E31-2D7D-485A-ADFF-9679DF335776}" destId="{D7CD8A20-EB6B-41DC-96F5-564685EB560E}" srcOrd="2" destOrd="0" presId="urn:microsoft.com/office/officeart/2005/8/layout/hProcess4"/>
    <dgm:cxn modelId="{7107EDB1-8BDE-4D72-B352-33CBE6F4D061}" type="presParOf" srcId="{4A709E31-2D7D-485A-ADFF-9679DF335776}" destId="{737F2AA4-693D-46C3-9577-3BECA4BA8BB8}" srcOrd="3" destOrd="0" presId="urn:microsoft.com/office/officeart/2005/8/layout/hProcess4"/>
    <dgm:cxn modelId="{EC38A283-34EB-48F1-A250-C21172B0A229}" type="presParOf" srcId="{4A709E31-2D7D-485A-ADFF-9679DF335776}" destId="{9B59BC30-6082-4141-8516-406793F67871}" srcOrd="4" destOrd="0" presId="urn:microsoft.com/office/officeart/2005/8/layout/hProcess4"/>
    <dgm:cxn modelId="{BE2EAD26-E0CC-414E-AF17-625A4AB6BC41}" type="presParOf" srcId="{B61DE4C6-C221-4CFE-972F-D3BDAA496287}" destId="{B3984E28-29CF-43D3-8B0A-7A89ED31AA2A}" srcOrd="3" destOrd="0" presId="urn:microsoft.com/office/officeart/2005/8/layout/hProcess4"/>
    <dgm:cxn modelId="{E094CDEB-74F1-4181-BF07-8EB037B20BF5}" type="presParOf" srcId="{B61DE4C6-C221-4CFE-972F-D3BDAA496287}" destId="{4A789A8E-2BC7-48C7-9595-F8A7335773C6}" srcOrd="4" destOrd="0" presId="urn:microsoft.com/office/officeart/2005/8/layout/hProcess4"/>
    <dgm:cxn modelId="{04C2A353-00D8-44E5-9884-186C7B42E6A2}" type="presParOf" srcId="{4A789A8E-2BC7-48C7-9595-F8A7335773C6}" destId="{76E97490-4363-47B6-A5BC-E2A4A37B430A}" srcOrd="0" destOrd="0" presId="urn:microsoft.com/office/officeart/2005/8/layout/hProcess4"/>
    <dgm:cxn modelId="{FF7413E6-DABA-4C0D-A735-30431C16A580}" type="presParOf" srcId="{4A789A8E-2BC7-48C7-9595-F8A7335773C6}" destId="{1DFC4D03-C30E-4552-9C16-73780CFD13AB}" srcOrd="1" destOrd="0" presId="urn:microsoft.com/office/officeart/2005/8/layout/hProcess4"/>
    <dgm:cxn modelId="{55E3CB3B-5776-4DB7-B043-D30E6F57BF5D}" type="presParOf" srcId="{4A789A8E-2BC7-48C7-9595-F8A7335773C6}" destId="{43ACE448-4E97-4069-9D91-9F0016FC05BC}" srcOrd="2" destOrd="0" presId="urn:microsoft.com/office/officeart/2005/8/layout/hProcess4"/>
    <dgm:cxn modelId="{FEB28DC1-4C0F-447D-90C2-BB480DB913D2}" type="presParOf" srcId="{4A789A8E-2BC7-48C7-9595-F8A7335773C6}" destId="{87039B43-6832-44B8-9744-0378DC4AE178}" srcOrd="3" destOrd="0" presId="urn:microsoft.com/office/officeart/2005/8/layout/hProcess4"/>
    <dgm:cxn modelId="{727EAC96-B3D2-4930-9FB6-8EB4C9588971}" type="presParOf" srcId="{4A789A8E-2BC7-48C7-9595-F8A7335773C6}" destId="{B6E6B059-B7ED-4307-8D65-733CEA735E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8DD17-865B-C544-B4B1-9B92B70D57CA}" type="doc">
      <dgm:prSet loTypeId="urn:microsoft.com/office/officeart/2005/8/layout/process1" loCatId="" qsTypeId="urn:microsoft.com/office/officeart/2005/8/quickstyle/3d2" qsCatId="3D" csTypeId="urn:microsoft.com/office/officeart/2005/8/colors/accent1_2" csCatId="accent1" phldr="0"/>
      <dgm:spPr/>
    </dgm:pt>
    <dgm:pt modelId="{5E2A08E8-1CF0-9D41-8D2F-1A6CB0053FBF}">
      <dgm:prSet phldrT="[Text]" phldr="1"/>
      <dgm:spPr/>
      <dgm:t>
        <a:bodyPr/>
        <a:lstStyle/>
        <a:p>
          <a:endParaRPr lang="en-US"/>
        </a:p>
      </dgm:t>
    </dgm:pt>
    <dgm:pt modelId="{244628D1-B95D-F64A-8E0F-3BC34AA07374}" type="parTrans" cxnId="{9EE127E2-F1DE-CE48-BD8C-E63D9A2E75C2}">
      <dgm:prSet/>
      <dgm:spPr/>
      <dgm:t>
        <a:bodyPr/>
        <a:lstStyle/>
        <a:p>
          <a:endParaRPr lang="en-US"/>
        </a:p>
      </dgm:t>
    </dgm:pt>
    <dgm:pt modelId="{05E0C580-F0E6-FD4F-B6D5-412A55B74068}" type="sibTrans" cxnId="{9EE127E2-F1DE-CE48-BD8C-E63D9A2E75C2}">
      <dgm:prSet/>
      <dgm:spPr/>
      <dgm:t>
        <a:bodyPr/>
        <a:lstStyle/>
        <a:p>
          <a:endParaRPr lang="en-US"/>
        </a:p>
      </dgm:t>
    </dgm:pt>
    <dgm:pt modelId="{980BF9B8-9FB8-DB40-981B-4D477F4D7D04}">
      <dgm:prSet phldrT="[Text]" phldr="1"/>
      <dgm:spPr/>
      <dgm:t>
        <a:bodyPr/>
        <a:lstStyle/>
        <a:p>
          <a:endParaRPr lang="en-US"/>
        </a:p>
      </dgm:t>
    </dgm:pt>
    <dgm:pt modelId="{7A3FE604-F2C0-ED44-A426-2A2AC2CE79E6}" type="parTrans" cxnId="{F85D31D4-6553-2E41-B8CD-C339B6A716EC}">
      <dgm:prSet/>
      <dgm:spPr/>
      <dgm:t>
        <a:bodyPr/>
        <a:lstStyle/>
        <a:p>
          <a:endParaRPr lang="en-US"/>
        </a:p>
      </dgm:t>
    </dgm:pt>
    <dgm:pt modelId="{E40694AA-6EFB-8746-B031-F689AD46687E}" type="sibTrans" cxnId="{F85D31D4-6553-2E41-B8CD-C339B6A716EC}">
      <dgm:prSet/>
      <dgm:spPr/>
      <dgm:t>
        <a:bodyPr/>
        <a:lstStyle/>
        <a:p>
          <a:endParaRPr lang="en-US"/>
        </a:p>
      </dgm:t>
    </dgm:pt>
    <dgm:pt modelId="{ADA6BE3D-BB94-4847-A12D-22219576E5F8}">
      <dgm:prSet phldrT="[Text]" phldr="1"/>
      <dgm:spPr/>
      <dgm:t>
        <a:bodyPr/>
        <a:lstStyle/>
        <a:p>
          <a:endParaRPr lang="en-US"/>
        </a:p>
      </dgm:t>
    </dgm:pt>
    <dgm:pt modelId="{4429B61A-CD2D-4748-9AC4-6FBB47CB0595}" type="parTrans" cxnId="{175941DC-F805-1245-A1BC-3CAB2A691FA9}">
      <dgm:prSet/>
      <dgm:spPr/>
      <dgm:t>
        <a:bodyPr/>
        <a:lstStyle/>
        <a:p>
          <a:endParaRPr lang="en-US"/>
        </a:p>
      </dgm:t>
    </dgm:pt>
    <dgm:pt modelId="{3A0CCF5C-3CCB-8246-A975-5D6775C0CAF7}" type="sibTrans" cxnId="{175941DC-F805-1245-A1BC-3CAB2A691FA9}">
      <dgm:prSet/>
      <dgm:spPr/>
      <dgm:t>
        <a:bodyPr/>
        <a:lstStyle/>
        <a:p>
          <a:endParaRPr lang="en-US"/>
        </a:p>
      </dgm:t>
    </dgm:pt>
    <dgm:pt modelId="{1E60D15B-6013-4949-841E-25BF847A49AE}" type="pres">
      <dgm:prSet presAssocID="{8B58DD17-865B-C544-B4B1-9B92B70D57CA}" presName="Name0" presStyleCnt="0">
        <dgm:presLayoutVars>
          <dgm:dir/>
          <dgm:resizeHandles val="exact"/>
        </dgm:presLayoutVars>
      </dgm:prSet>
      <dgm:spPr/>
    </dgm:pt>
    <dgm:pt modelId="{81CF0D70-7820-A04B-8342-1997B5858BEE}" type="pres">
      <dgm:prSet presAssocID="{5E2A08E8-1CF0-9D41-8D2F-1A6CB0053FBF}" presName="node" presStyleLbl="node1" presStyleIdx="0" presStyleCnt="3">
        <dgm:presLayoutVars>
          <dgm:bulletEnabled val="1"/>
        </dgm:presLayoutVars>
      </dgm:prSet>
      <dgm:spPr/>
    </dgm:pt>
    <dgm:pt modelId="{6934D6B6-10F0-034A-A9F8-D71CAE30C742}" type="pres">
      <dgm:prSet presAssocID="{05E0C580-F0E6-FD4F-B6D5-412A55B74068}" presName="sibTrans" presStyleLbl="sibTrans2D1" presStyleIdx="0" presStyleCnt="2"/>
      <dgm:spPr/>
    </dgm:pt>
    <dgm:pt modelId="{AFD361C8-D8AD-C84B-A9CB-0735F38A0EF8}" type="pres">
      <dgm:prSet presAssocID="{05E0C580-F0E6-FD4F-B6D5-412A55B74068}" presName="connectorText" presStyleLbl="sibTrans2D1" presStyleIdx="0" presStyleCnt="2"/>
      <dgm:spPr/>
    </dgm:pt>
    <dgm:pt modelId="{60DFAF20-D8E7-FC4E-8822-4281A7741E3A}" type="pres">
      <dgm:prSet presAssocID="{980BF9B8-9FB8-DB40-981B-4D477F4D7D04}" presName="node" presStyleLbl="node1" presStyleIdx="1" presStyleCnt="3">
        <dgm:presLayoutVars>
          <dgm:bulletEnabled val="1"/>
        </dgm:presLayoutVars>
      </dgm:prSet>
      <dgm:spPr/>
    </dgm:pt>
    <dgm:pt modelId="{AEBED6B7-94FE-2843-B3B6-262AE6C8D1B8}" type="pres">
      <dgm:prSet presAssocID="{E40694AA-6EFB-8746-B031-F689AD46687E}" presName="sibTrans" presStyleLbl="sibTrans2D1" presStyleIdx="1" presStyleCnt="2"/>
      <dgm:spPr/>
    </dgm:pt>
    <dgm:pt modelId="{FCD39EB5-42E3-254D-8597-995AB566512B}" type="pres">
      <dgm:prSet presAssocID="{E40694AA-6EFB-8746-B031-F689AD46687E}" presName="connectorText" presStyleLbl="sibTrans2D1" presStyleIdx="1" presStyleCnt="2"/>
      <dgm:spPr/>
    </dgm:pt>
    <dgm:pt modelId="{00926FE8-3626-E549-AD76-A8E1F31B483A}" type="pres">
      <dgm:prSet presAssocID="{ADA6BE3D-BB94-4847-A12D-22219576E5F8}" presName="node" presStyleLbl="node1" presStyleIdx="2" presStyleCnt="3">
        <dgm:presLayoutVars>
          <dgm:bulletEnabled val="1"/>
        </dgm:presLayoutVars>
      </dgm:prSet>
      <dgm:spPr/>
    </dgm:pt>
  </dgm:ptLst>
  <dgm:cxnLst>
    <dgm:cxn modelId="{59C98108-7FE8-B543-9372-4F0E5CD6F57B}" type="presOf" srcId="{E40694AA-6EFB-8746-B031-F689AD46687E}" destId="{FCD39EB5-42E3-254D-8597-995AB566512B}" srcOrd="1" destOrd="0" presId="urn:microsoft.com/office/officeart/2005/8/layout/process1"/>
    <dgm:cxn modelId="{16A9FC0F-1EAC-574B-8476-C0E6303A717C}" type="presOf" srcId="{05E0C580-F0E6-FD4F-B6D5-412A55B74068}" destId="{AFD361C8-D8AD-C84B-A9CB-0735F38A0EF8}" srcOrd="1" destOrd="0" presId="urn:microsoft.com/office/officeart/2005/8/layout/process1"/>
    <dgm:cxn modelId="{BEFD062C-B9AF-6549-80C4-0A20A4AD0543}" type="presOf" srcId="{8B58DD17-865B-C544-B4B1-9B92B70D57CA}" destId="{1E60D15B-6013-4949-841E-25BF847A49AE}" srcOrd="0" destOrd="0" presId="urn:microsoft.com/office/officeart/2005/8/layout/process1"/>
    <dgm:cxn modelId="{4EA4552E-8C13-444D-9614-762BEED064C4}" type="presOf" srcId="{ADA6BE3D-BB94-4847-A12D-22219576E5F8}" destId="{00926FE8-3626-E549-AD76-A8E1F31B483A}" srcOrd="0" destOrd="0" presId="urn:microsoft.com/office/officeart/2005/8/layout/process1"/>
    <dgm:cxn modelId="{67B87F31-0979-0B4B-966A-0B6FC4A5DD5A}" type="presOf" srcId="{E40694AA-6EFB-8746-B031-F689AD46687E}" destId="{AEBED6B7-94FE-2843-B3B6-262AE6C8D1B8}" srcOrd="0" destOrd="0" presId="urn:microsoft.com/office/officeart/2005/8/layout/process1"/>
    <dgm:cxn modelId="{6148196A-0976-7A4E-8EF3-C4FAA18D2C6C}" type="presOf" srcId="{5E2A08E8-1CF0-9D41-8D2F-1A6CB0053FBF}" destId="{81CF0D70-7820-A04B-8342-1997B5858BEE}" srcOrd="0" destOrd="0" presId="urn:microsoft.com/office/officeart/2005/8/layout/process1"/>
    <dgm:cxn modelId="{3A97FF55-47B0-F549-8807-C6E410611200}" type="presOf" srcId="{980BF9B8-9FB8-DB40-981B-4D477F4D7D04}" destId="{60DFAF20-D8E7-FC4E-8822-4281A7741E3A}" srcOrd="0" destOrd="0" presId="urn:microsoft.com/office/officeart/2005/8/layout/process1"/>
    <dgm:cxn modelId="{16667C81-3F01-E54D-A44B-0471900E4E3F}" type="presOf" srcId="{05E0C580-F0E6-FD4F-B6D5-412A55B74068}" destId="{6934D6B6-10F0-034A-A9F8-D71CAE30C742}" srcOrd="0" destOrd="0" presId="urn:microsoft.com/office/officeart/2005/8/layout/process1"/>
    <dgm:cxn modelId="{F85D31D4-6553-2E41-B8CD-C339B6A716EC}" srcId="{8B58DD17-865B-C544-B4B1-9B92B70D57CA}" destId="{980BF9B8-9FB8-DB40-981B-4D477F4D7D04}" srcOrd="1" destOrd="0" parTransId="{7A3FE604-F2C0-ED44-A426-2A2AC2CE79E6}" sibTransId="{E40694AA-6EFB-8746-B031-F689AD46687E}"/>
    <dgm:cxn modelId="{175941DC-F805-1245-A1BC-3CAB2A691FA9}" srcId="{8B58DD17-865B-C544-B4B1-9B92B70D57CA}" destId="{ADA6BE3D-BB94-4847-A12D-22219576E5F8}" srcOrd="2" destOrd="0" parTransId="{4429B61A-CD2D-4748-9AC4-6FBB47CB0595}" sibTransId="{3A0CCF5C-3CCB-8246-A975-5D6775C0CAF7}"/>
    <dgm:cxn modelId="{9EE127E2-F1DE-CE48-BD8C-E63D9A2E75C2}" srcId="{8B58DD17-865B-C544-B4B1-9B92B70D57CA}" destId="{5E2A08E8-1CF0-9D41-8D2F-1A6CB0053FBF}" srcOrd="0" destOrd="0" parTransId="{244628D1-B95D-F64A-8E0F-3BC34AA07374}" sibTransId="{05E0C580-F0E6-FD4F-B6D5-412A55B74068}"/>
    <dgm:cxn modelId="{E3370EA2-B0D0-374B-B401-22DE0E5825F4}" type="presParOf" srcId="{1E60D15B-6013-4949-841E-25BF847A49AE}" destId="{81CF0D70-7820-A04B-8342-1997B5858BEE}" srcOrd="0" destOrd="0" presId="urn:microsoft.com/office/officeart/2005/8/layout/process1"/>
    <dgm:cxn modelId="{FCE3DAB1-9B47-7448-94B9-B539B3AE3916}" type="presParOf" srcId="{1E60D15B-6013-4949-841E-25BF847A49AE}" destId="{6934D6B6-10F0-034A-A9F8-D71CAE30C742}" srcOrd="1" destOrd="0" presId="urn:microsoft.com/office/officeart/2005/8/layout/process1"/>
    <dgm:cxn modelId="{35073971-94E2-A24F-BDBA-F131F16F5A2A}" type="presParOf" srcId="{6934D6B6-10F0-034A-A9F8-D71CAE30C742}" destId="{AFD361C8-D8AD-C84B-A9CB-0735F38A0EF8}" srcOrd="0" destOrd="0" presId="urn:microsoft.com/office/officeart/2005/8/layout/process1"/>
    <dgm:cxn modelId="{767DF066-2BAD-CB42-B8DF-6D5C9F0DEEDB}" type="presParOf" srcId="{1E60D15B-6013-4949-841E-25BF847A49AE}" destId="{60DFAF20-D8E7-FC4E-8822-4281A7741E3A}" srcOrd="2" destOrd="0" presId="urn:microsoft.com/office/officeart/2005/8/layout/process1"/>
    <dgm:cxn modelId="{1C3F3E2C-636C-354F-BE68-910E37C9D984}" type="presParOf" srcId="{1E60D15B-6013-4949-841E-25BF847A49AE}" destId="{AEBED6B7-94FE-2843-B3B6-262AE6C8D1B8}" srcOrd="3" destOrd="0" presId="urn:microsoft.com/office/officeart/2005/8/layout/process1"/>
    <dgm:cxn modelId="{CBCABCBB-F90F-0643-AB6C-662557B32D25}" type="presParOf" srcId="{AEBED6B7-94FE-2843-B3B6-262AE6C8D1B8}" destId="{FCD39EB5-42E3-254D-8597-995AB566512B}" srcOrd="0" destOrd="0" presId="urn:microsoft.com/office/officeart/2005/8/layout/process1"/>
    <dgm:cxn modelId="{3CE72B1E-27AC-874A-BE01-0A5EC9754E14}" type="presParOf" srcId="{1E60D15B-6013-4949-841E-25BF847A49AE}" destId="{00926FE8-3626-E549-AD76-A8E1F31B48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4E72C-3C42-424E-B879-07A681CA2C9C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9A6E423-0949-7043-A773-34039E153407}">
      <dgm:prSet phldrT="[Text]" phldr="1"/>
      <dgm:spPr/>
      <dgm:t>
        <a:bodyPr/>
        <a:lstStyle/>
        <a:p>
          <a:endParaRPr lang="en-US" dirty="0"/>
        </a:p>
      </dgm:t>
    </dgm:pt>
    <dgm:pt modelId="{3E8FEF87-B167-0A46-8295-CFE0931F2311}" type="parTrans" cxnId="{FA06F769-4002-1B44-AF5B-7DEC81B1B652}">
      <dgm:prSet/>
      <dgm:spPr/>
      <dgm:t>
        <a:bodyPr/>
        <a:lstStyle/>
        <a:p>
          <a:endParaRPr lang="en-US"/>
        </a:p>
      </dgm:t>
    </dgm:pt>
    <dgm:pt modelId="{433C7967-902F-004A-A22C-585FCF829B63}" type="sibTrans" cxnId="{FA06F769-4002-1B44-AF5B-7DEC81B1B652}">
      <dgm:prSet/>
      <dgm:spPr/>
      <dgm:t>
        <a:bodyPr/>
        <a:lstStyle/>
        <a:p>
          <a:endParaRPr lang="en-US"/>
        </a:p>
      </dgm:t>
    </dgm:pt>
    <dgm:pt modelId="{45A9FD1C-6A11-BD43-8F75-74F213EBC2F3}">
      <dgm:prSet phldrT="[Text]" phldr="1"/>
      <dgm:spPr/>
      <dgm:t>
        <a:bodyPr/>
        <a:lstStyle/>
        <a:p>
          <a:endParaRPr lang="en-US"/>
        </a:p>
      </dgm:t>
    </dgm:pt>
    <dgm:pt modelId="{C42A8C22-865F-5A49-B339-D5C5D4DC60AA}" type="parTrans" cxnId="{7D64910D-100C-6340-91BA-1582B112A7FD}">
      <dgm:prSet/>
      <dgm:spPr/>
      <dgm:t>
        <a:bodyPr/>
        <a:lstStyle/>
        <a:p>
          <a:endParaRPr lang="en-US"/>
        </a:p>
      </dgm:t>
    </dgm:pt>
    <dgm:pt modelId="{43527560-57C0-0442-91EC-6707A6836E87}" type="sibTrans" cxnId="{7D64910D-100C-6340-91BA-1582B112A7FD}">
      <dgm:prSet/>
      <dgm:spPr/>
      <dgm:t>
        <a:bodyPr/>
        <a:lstStyle/>
        <a:p>
          <a:endParaRPr lang="en-US"/>
        </a:p>
      </dgm:t>
    </dgm:pt>
    <dgm:pt modelId="{E3EA8FC3-7780-574F-A60E-2402DA97E0A9}">
      <dgm:prSet phldrT="[Text]" phldr="1"/>
      <dgm:spPr/>
      <dgm:t>
        <a:bodyPr/>
        <a:lstStyle/>
        <a:p>
          <a:endParaRPr lang="en-US"/>
        </a:p>
      </dgm:t>
    </dgm:pt>
    <dgm:pt modelId="{5ADF7B7C-1793-5A4B-BE03-7B1E7D82FC8E}" type="parTrans" cxnId="{A28C6596-B680-6F4D-9E57-ADEC1D4F327F}">
      <dgm:prSet/>
      <dgm:spPr/>
      <dgm:t>
        <a:bodyPr/>
        <a:lstStyle/>
        <a:p>
          <a:endParaRPr lang="en-US"/>
        </a:p>
      </dgm:t>
    </dgm:pt>
    <dgm:pt modelId="{DDAA207D-29A6-044C-8EE2-BD0702DE392B}" type="sibTrans" cxnId="{A28C6596-B680-6F4D-9E57-ADEC1D4F327F}">
      <dgm:prSet/>
      <dgm:spPr/>
      <dgm:t>
        <a:bodyPr/>
        <a:lstStyle/>
        <a:p>
          <a:endParaRPr lang="en-US"/>
        </a:p>
      </dgm:t>
    </dgm:pt>
    <dgm:pt modelId="{40E16081-5E89-D145-A5F9-F61818DF5302}">
      <dgm:prSet phldrT="[Text]" phldr="1"/>
      <dgm:spPr/>
      <dgm:t>
        <a:bodyPr/>
        <a:lstStyle/>
        <a:p>
          <a:endParaRPr lang="en-US"/>
        </a:p>
      </dgm:t>
    </dgm:pt>
    <dgm:pt modelId="{65706B04-91B3-BD4C-BBEB-2D9762659546}" type="parTrans" cxnId="{F0265AC9-E8D6-9049-8E9D-36AB92D38D0F}">
      <dgm:prSet/>
      <dgm:spPr/>
      <dgm:t>
        <a:bodyPr/>
        <a:lstStyle/>
        <a:p>
          <a:endParaRPr lang="en-US"/>
        </a:p>
      </dgm:t>
    </dgm:pt>
    <dgm:pt modelId="{A263652C-EFE4-A74E-993E-F9D3830701A4}" type="sibTrans" cxnId="{F0265AC9-E8D6-9049-8E9D-36AB92D38D0F}">
      <dgm:prSet/>
      <dgm:spPr/>
      <dgm:t>
        <a:bodyPr/>
        <a:lstStyle/>
        <a:p>
          <a:endParaRPr lang="en-US"/>
        </a:p>
      </dgm:t>
    </dgm:pt>
    <dgm:pt modelId="{085FFBA0-DCC8-3644-9A9A-BC332EDF45C8}">
      <dgm:prSet phldrT="[Text]" phldr="1"/>
      <dgm:spPr/>
      <dgm:t>
        <a:bodyPr/>
        <a:lstStyle/>
        <a:p>
          <a:endParaRPr lang="en-US"/>
        </a:p>
      </dgm:t>
    </dgm:pt>
    <dgm:pt modelId="{6E3AF0C0-D7E0-934F-B25D-78D179DEFF59}" type="parTrans" cxnId="{EC478E01-C940-5C40-9F21-41A8BA23C1DA}">
      <dgm:prSet/>
      <dgm:spPr/>
      <dgm:t>
        <a:bodyPr/>
        <a:lstStyle/>
        <a:p>
          <a:endParaRPr lang="en-US"/>
        </a:p>
      </dgm:t>
    </dgm:pt>
    <dgm:pt modelId="{50D88390-3DF7-D540-873B-2C1357F7BA79}" type="sibTrans" cxnId="{EC478E01-C940-5C40-9F21-41A8BA23C1DA}">
      <dgm:prSet/>
      <dgm:spPr/>
      <dgm:t>
        <a:bodyPr/>
        <a:lstStyle/>
        <a:p>
          <a:endParaRPr lang="en-US"/>
        </a:p>
      </dgm:t>
    </dgm:pt>
    <dgm:pt modelId="{CBF443C7-B59E-EC4B-B31F-080ACF6085B7}">
      <dgm:prSet phldrT="[Text]" phldr="1"/>
      <dgm:spPr/>
      <dgm:t>
        <a:bodyPr/>
        <a:lstStyle/>
        <a:p>
          <a:endParaRPr lang="en-US"/>
        </a:p>
      </dgm:t>
    </dgm:pt>
    <dgm:pt modelId="{F2CD090A-3216-9045-B034-2AB9BC5CCE94}" type="parTrans" cxnId="{D639A7E2-B63F-774A-BA8C-F42928E0DE5D}">
      <dgm:prSet/>
      <dgm:spPr/>
      <dgm:t>
        <a:bodyPr/>
        <a:lstStyle/>
        <a:p>
          <a:endParaRPr lang="en-US"/>
        </a:p>
      </dgm:t>
    </dgm:pt>
    <dgm:pt modelId="{08730263-5318-7645-9667-237C59DE75B7}" type="sibTrans" cxnId="{D639A7E2-B63F-774A-BA8C-F42928E0DE5D}">
      <dgm:prSet/>
      <dgm:spPr/>
      <dgm:t>
        <a:bodyPr/>
        <a:lstStyle/>
        <a:p>
          <a:endParaRPr lang="en-US"/>
        </a:p>
      </dgm:t>
    </dgm:pt>
    <dgm:pt modelId="{259064D7-A66C-B34B-A5B1-F43A71FA9FE6}" type="pres">
      <dgm:prSet presAssocID="{D2A4E72C-3C42-424E-B879-07A681CA2C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5D903C-A25B-FE47-8F7A-BD0F45B3ADA4}" type="pres">
      <dgm:prSet presAssocID="{19A6E423-0949-7043-A773-34039E153407}" presName="hierRoot1" presStyleCnt="0"/>
      <dgm:spPr/>
    </dgm:pt>
    <dgm:pt modelId="{036DB86B-0502-0D4A-AD61-1F8A77AB8AD9}" type="pres">
      <dgm:prSet presAssocID="{19A6E423-0949-7043-A773-34039E153407}" presName="composite" presStyleCnt="0"/>
      <dgm:spPr/>
    </dgm:pt>
    <dgm:pt modelId="{31194476-3B34-104D-BA48-06BC46246562}" type="pres">
      <dgm:prSet presAssocID="{19A6E423-0949-7043-A773-34039E153407}" presName="background" presStyleLbl="node0" presStyleIdx="0" presStyleCnt="1"/>
      <dgm:spPr/>
    </dgm:pt>
    <dgm:pt modelId="{1503ABA8-29ED-1F48-BA16-2535818C99BD}" type="pres">
      <dgm:prSet presAssocID="{19A6E423-0949-7043-A773-34039E153407}" presName="text" presStyleLbl="fgAcc0" presStyleIdx="0" presStyleCnt="1">
        <dgm:presLayoutVars>
          <dgm:chPref val="3"/>
        </dgm:presLayoutVars>
      </dgm:prSet>
      <dgm:spPr/>
    </dgm:pt>
    <dgm:pt modelId="{3C520D4E-F2A3-824D-BB0F-81F714752A04}" type="pres">
      <dgm:prSet presAssocID="{19A6E423-0949-7043-A773-34039E153407}" presName="hierChild2" presStyleCnt="0"/>
      <dgm:spPr/>
    </dgm:pt>
    <dgm:pt modelId="{1448B3CF-0C97-7A41-ACD7-82137EFA077C}" type="pres">
      <dgm:prSet presAssocID="{C42A8C22-865F-5A49-B339-D5C5D4DC60AA}" presName="Name10" presStyleLbl="parChTrans1D2" presStyleIdx="0" presStyleCnt="2"/>
      <dgm:spPr/>
    </dgm:pt>
    <dgm:pt modelId="{9DDE4D58-22A7-F543-AC2A-39F9D7200903}" type="pres">
      <dgm:prSet presAssocID="{45A9FD1C-6A11-BD43-8F75-74F213EBC2F3}" presName="hierRoot2" presStyleCnt="0"/>
      <dgm:spPr/>
    </dgm:pt>
    <dgm:pt modelId="{CC94A0AD-1652-1D48-AC1F-73B139EA3D36}" type="pres">
      <dgm:prSet presAssocID="{45A9FD1C-6A11-BD43-8F75-74F213EBC2F3}" presName="composite2" presStyleCnt="0"/>
      <dgm:spPr/>
    </dgm:pt>
    <dgm:pt modelId="{2C2E4332-C82B-8A46-8C1A-6A30A66EFCA7}" type="pres">
      <dgm:prSet presAssocID="{45A9FD1C-6A11-BD43-8F75-74F213EBC2F3}" presName="background2" presStyleLbl="node2" presStyleIdx="0" presStyleCnt="2"/>
      <dgm:spPr/>
    </dgm:pt>
    <dgm:pt modelId="{0D85435A-C1F7-224A-B881-44131E822765}" type="pres">
      <dgm:prSet presAssocID="{45A9FD1C-6A11-BD43-8F75-74F213EBC2F3}" presName="text2" presStyleLbl="fgAcc2" presStyleIdx="0" presStyleCnt="2">
        <dgm:presLayoutVars>
          <dgm:chPref val="3"/>
        </dgm:presLayoutVars>
      </dgm:prSet>
      <dgm:spPr/>
    </dgm:pt>
    <dgm:pt modelId="{214D4C38-CA75-1347-AE77-FEB8B452AFEF}" type="pres">
      <dgm:prSet presAssocID="{45A9FD1C-6A11-BD43-8F75-74F213EBC2F3}" presName="hierChild3" presStyleCnt="0"/>
      <dgm:spPr/>
    </dgm:pt>
    <dgm:pt modelId="{2508CC29-BF7F-504F-8365-64D721F53664}" type="pres">
      <dgm:prSet presAssocID="{5ADF7B7C-1793-5A4B-BE03-7B1E7D82FC8E}" presName="Name17" presStyleLbl="parChTrans1D3" presStyleIdx="0" presStyleCnt="3"/>
      <dgm:spPr/>
    </dgm:pt>
    <dgm:pt modelId="{B457B832-D92C-E64F-9E07-287A9679BDF5}" type="pres">
      <dgm:prSet presAssocID="{E3EA8FC3-7780-574F-A60E-2402DA97E0A9}" presName="hierRoot3" presStyleCnt="0"/>
      <dgm:spPr/>
    </dgm:pt>
    <dgm:pt modelId="{491434FF-13CC-B94A-846F-FF4A281CCC3C}" type="pres">
      <dgm:prSet presAssocID="{E3EA8FC3-7780-574F-A60E-2402DA97E0A9}" presName="composite3" presStyleCnt="0"/>
      <dgm:spPr/>
    </dgm:pt>
    <dgm:pt modelId="{6E50E8DE-BDD4-1D4B-A101-1A3496E48078}" type="pres">
      <dgm:prSet presAssocID="{E3EA8FC3-7780-574F-A60E-2402DA97E0A9}" presName="background3" presStyleLbl="node3" presStyleIdx="0" presStyleCnt="3"/>
      <dgm:spPr/>
    </dgm:pt>
    <dgm:pt modelId="{FF5C89D6-BAE1-4E48-B7E9-F046B57AE70D}" type="pres">
      <dgm:prSet presAssocID="{E3EA8FC3-7780-574F-A60E-2402DA97E0A9}" presName="text3" presStyleLbl="fgAcc3" presStyleIdx="0" presStyleCnt="3">
        <dgm:presLayoutVars>
          <dgm:chPref val="3"/>
        </dgm:presLayoutVars>
      </dgm:prSet>
      <dgm:spPr/>
    </dgm:pt>
    <dgm:pt modelId="{C10E671B-C692-A249-A032-75BF0C67D8AC}" type="pres">
      <dgm:prSet presAssocID="{E3EA8FC3-7780-574F-A60E-2402DA97E0A9}" presName="hierChild4" presStyleCnt="0"/>
      <dgm:spPr/>
    </dgm:pt>
    <dgm:pt modelId="{3FEC5BE9-58D1-DA4A-AD9B-208F76415247}" type="pres">
      <dgm:prSet presAssocID="{65706B04-91B3-BD4C-BBEB-2D9762659546}" presName="Name17" presStyleLbl="parChTrans1D3" presStyleIdx="1" presStyleCnt="3"/>
      <dgm:spPr/>
    </dgm:pt>
    <dgm:pt modelId="{C46C161A-6C64-5846-B8C9-C7132D6868ED}" type="pres">
      <dgm:prSet presAssocID="{40E16081-5E89-D145-A5F9-F61818DF5302}" presName="hierRoot3" presStyleCnt="0"/>
      <dgm:spPr/>
    </dgm:pt>
    <dgm:pt modelId="{E7FCACFC-19A3-A64B-A2E6-9606EC37D9A2}" type="pres">
      <dgm:prSet presAssocID="{40E16081-5E89-D145-A5F9-F61818DF5302}" presName="composite3" presStyleCnt="0"/>
      <dgm:spPr/>
    </dgm:pt>
    <dgm:pt modelId="{99A959B7-B795-4244-9908-983A3D885E75}" type="pres">
      <dgm:prSet presAssocID="{40E16081-5E89-D145-A5F9-F61818DF5302}" presName="background3" presStyleLbl="node3" presStyleIdx="1" presStyleCnt="3"/>
      <dgm:spPr/>
    </dgm:pt>
    <dgm:pt modelId="{8B404FF1-D51E-7F42-BFC7-1715AE90254A}" type="pres">
      <dgm:prSet presAssocID="{40E16081-5E89-D145-A5F9-F61818DF5302}" presName="text3" presStyleLbl="fgAcc3" presStyleIdx="1" presStyleCnt="3">
        <dgm:presLayoutVars>
          <dgm:chPref val="3"/>
        </dgm:presLayoutVars>
      </dgm:prSet>
      <dgm:spPr/>
    </dgm:pt>
    <dgm:pt modelId="{A27D0897-2D65-334C-A0F4-EF2CEC8A62F1}" type="pres">
      <dgm:prSet presAssocID="{40E16081-5E89-D145-A5F9-F61818DF5302}" presName="hierChild4" presStyleCnt="0"/>
      <dgm:spPr/>
    </dgm:pt>
    <dgm:pt modelId="{ED0351A1-4DBF-A84E-B2CE-39092ED1B410}" type="pres">
      <dgm:prSet presAssocID="{6E3AF0C0-D7E0-934F-B25D-78D179DEFF59}" presName="Name10" presStyleLbl="parChTrans1D2" presStyleIdx="1" presStyleCnt="2"/>
      <dgm:spPr/>
    </dgm:pt>
    <dgm:pt modelId="{51F24F4E-BCA1-A947-BC71-F041AF4BAF75}" type="pres">
      <dgm:prSet presAssocID="{085FFBA0-DCC8-3644-9A9A-BC332EDF45C8}" presName="hierRoot2" presStyleCnt="0"/>
      <dgm:spPr/>
    </dgm:pt>
    <dgm:pt modelId="{85A241EE-F4AD-9648-99DA-FF681EAD29E5}" type="pres">
      <dgm:prSet presAssocID="{085FFBA0-DCC8-3644-9A9A-BC332EDF45C8}" presName="composite2" presStyleCnt="0"/>
      <dgm:spPr/>
    </dgm:pt>
    <dgm:pt modelId="{B6144619-90B2-7C46-84CC-3B2EE0696CF3}" type="pres">
      <dgm:prSet presAssocID="{085FFBA0-DCC8-3644-9A9A-BC332EDF45C8}" presName="background2" presStyleLbl="node2" presStyleIdx="1" presStyleCnt="2"/>
      <dgm:spPr/>
    </dgm:pt>
    <dgm:pt modelId="{A325DCB1-1F75-9647-99F2-76FFBAAE8FFA}" type="pres">
      <dgm:prSet presAssocID="{085FFBA0-DCC8-3644-9A9A-BC332EDF45C8}" presName="text2" presStyleLbl="fgAcc2" presStyleIdx="1" presStyleCnt="2">
        <dgm:presLayoutVars>
          <dgm:chPref val="3"/>
        </dgm:presLayoutVars>
      </dgm:prSet>
      <dgm:spPr/>
    </dgm:pt>
    <dgm:pt modelId="{0FCAD94A-CCC9-2242-A1EA-0335A6AE744A}" type="pres">
      <dgm:prSet presAssocID="{085FFBA0-DCC8-3644-9A9A-BC332EDF45C8}" presName="hierChild3" presStyleCnt="0"/>
      <dgm:spPr/>
    </dgm:pt>
    <dgm:pt modelId="{4A848A12-117A-3748-BF3A-28726A0E3167}" type="pres">
      <dgm:prSet presAssocID="{F2CD090A-3216-9045-B034-2AB9BC5CCE94}" presName="Name17" presStyleLbl="parChTrans1D3" presStyleIdx="2" presStyleCnt="3"/>
      <dgm:spPr/>
    </dgm:pt>
    <dgm:pt modelId="{36F3049F-18D9-0044-9BF8-17EEC10CA322}" type="pres">
      <dgm:prSet presAssocID="{CBF443C7-B59E-EC4B-B31F-080ACF6085B7}" presName="hierRoot3" presStyleCnt="0"/>
      <dgm:spPr/>
    </dgm:pt>
    <dgm:pt modelId="{9978B71A-D784-1E47-90A5-AF807806D5E8}" type="pres">
      <dgm:prSet presAssocID="{CBF443C7-B59E-EC4B-B31F-080ACF6085B7}" presName="composite3" presStyleCnt="0"/>
      <dgm:spPr/>
    </dgm:pt>
    <dgm:pt modelId="{EE4301B9-A51C-964F-939E-3E8A162C58E2}" type="pres">
      <dgm:prSet presAssocID="{CBF443C7-B59E-EC4B-B31F-080ACF6085B7}" presName="background3" presStyleLbl="node3" presStyleIdx="2" presStyleCnt="3"/>
      <dgm:spPr/>
    </dgm:pt>
    <dgm:pt modelId="{F517DF88-993E-DC40-889F-1F433BB32939}" type="pres">
      <dgm:prSet presAssocID="{CBF443C7-B59E-EC4B-B31F-080ACF6085B7}" presName="text3" presStyleLbl="fgAcc3" presStyleIdx="2" presStyleCnt="3">
        <dgm:presLayoutVars>
          <dgm:chPref val="3"/>
        </dgm:presLayoutVars>
      </dgm:prSet>
      <dgm:spPr/>
    </dgm:pt>
    <dgm:pt modelId="{E4BBE728-DB74-D748-9D0D-67E7E91D3417}" type="pres">
      <dgm:prSet presAssocID="{CBF443C7-B59E-EC4B-B31F-080ACF6085B7}" presName="hierChild4" presStyleCnt="0"/>
      <dgm:spPr/>
    </dgm:pt>
  </dgm:ptLst>
  <dgm:cxnLst>
    <dgm:cxn modelId="{EC478E01-C940-5C40-9F21-41A8BA23C1DA}" srcId="{19A6E423-0949-7043-A773-34039E153407}" destId="{085FFBA0-DCC8-3644-9A9A-BC332EDF45C8}" srcOrd="1" destOrd="0" parTransId="{6E3AF0C0-D7E0-934F-B25D-78D179DEFF59}" sibTransId="{50D88390-3DF7-D540-873B-2C1357F7BA79}"/>
    <dgm:cxn modelId="{7D64910D-100C-6340-91BA-1582B112A7FD}" srcId="{19A6E423-0949-7043-A773-34039E153407}" destId="{45A9FD1C-6A11-BD43-8F75-74F213EBC2F3}" srcOrd="0" destOrd="0" parTransId="{C42A8C22-865F-5A49-B339-D5C5D4DC60AA}" sibTransId="{43527560-57C0-0442-91EC-6707A6836E87}"/>
    <dgm:cxn modelId="{39F47515-2159-BE4C-A8AE-471165A324C7}" type="presOf" srcId="{085FFBA0-DCC8-3644-9A9A-BC332EDF45C8}" destId="{A325DCB1-1F75-9647-99F2-76FFBAAE8FFA}" srcOrd="0" destOrd="0" presId="urn:microsoft.com/office/officeart/2005/8/layout/hierarchy1"/>
    <dgm:cxn modelId="{40EDEE1C-FEC2-E248-8A4A-D29B0485D900}" type="presOf" srcId="{45A9FD1C-6A11-BD43-8F75-74F213EBC2F3}" destId="{0D85435A-C1F7-224A-B881-44131E822765}" srcOrd="0" destOrd="0" presId="urn:microsoft.com/office/officeart/2005/8/layout/hierarchy1"/>
    <dgm:cxn modelId="{BBFEC923-4F0E-1142-B9F3-02DE11CD329D}" type="presOf" srcId="{5ADF7B7C-1793-5A4B-BE03-7B1E7D82FC8E}" destId="{2508CC29-BF7F-504F-8365-64D721F53664}" srcOrd="0" destOrd="0" presId="urn:microsoft.com/office/officeart/2005/8/layout/hierarchy1"/>
    <dgm:cxn modelId="{0B1C8A37-BE90-5246-A033-128FE69BF16C}" type="presOf" srcId="{E3EA8FC3-7780-574F-A60E-2402DA97E0A9}" destId="{FF5C89D6-BAE1-4E48-B7E9-F046B57AE70D}" srcOrd="0" destOrd="0" presId="urn:microsoft.com/office/officeart/2005/8/layout/hierarchy1"/>
    <dgm:cxn modelId="{06EF6639-545B-D84A-8CD1-9D664505566A}" type="presOf" srcId="{40E16081-5E89-D145-A5F9-F61818DF5302}" destId="{8B404FF1-D51E-7F42-BFC7-1715AE90254A}" srcOrd="0" destOrd="0" presId="urn:microsoft.com/office/officeart/2005/8/layout/hierarchy1"/>
    <dgm:cxn modelId="{FA06F769-4002-1B44-AF5B-7DEC81B1B652}" srcId="{D2A4E72C-3C42-424E-B879-07A681CA2C9C}" destId="{19A6E423-0949-7043-A773-34039E153407}" srcOrd="0" destOrd="0" parTransId="{3E8FEF87-B167-0A46-8295-CFE0931F2311}" sibTransId="{433C7967-902F-004A-A22C-585FCF829B63}"/>
    <dgm:cxn modelId="{1AC2F855-132B-3642-B774-9F880F3D0BEA}" type="presOf" srcId="{F2CD090A-3216-9045-B034-2AB9BC5CCE94}" destId="{4A848A12-117A-3748-BF3A-28726A0E3167}" srcOrd="0" destOrd="0" presId="urn:microsoft.com/office/officeart/2005/8/layout/hierarchy1"/>
    <dgm:cxn modelId="{2173467C-6F89-A04C-B828-58633937246D}" type="presOf" srcId="{65706B04-91B3-BD4C-BBEB-2D9762659546}" destId="{3FEC5BE9-58D1-DA4A-AD9B-208F76415247}" srcOrd="0" destOrd="0" presId="urn:microsoft.com/office/officeart/2005/8/layout/hierarchy1"/>
    <dgm:cxn modelId="{43A2B08A-1FF1-A747-99E5-BB4E0FE3FAC8}" type="presOf" srcId="{D2A4E72C-3C42-424E-B879-07A681CA2C9C}" destId="{259064D7-A66C-B34B-A5B1-F43A71FA9FE6}" srcOrd="0" destOrd="0" presId="urn:microsoft.com/office/officeart/2005/8/layout/hierarchy1"/>
    <dgm:cxn modelId="{A28C6596-B680-6F4D-9E57-ADEC1D4F327F}" srcId="{45A9FD1C-6A11-BD43-8F75-74F213EBC2F3}" destId="{E3EA8FC3-7780-574F-A60E-2402DA97E0A9}" srcOrd="0" destOrd="0" parTransId="{5ADF7B7C-1793-5A4B-BE03-7B1E7D82FC8E}" sibTransId="{DDAA207D-29A6-044C-8EE2-BD0702DE392B}"/>
    <dgm:cxn modelId="{CC523EC0-FBF0-E349-832F-72B44419656F}" type="presOf" srcId="{6E3AF0C0-D7E0-934F-B25D-78D179DEFF59}" destId="{ED0351A1-4DBF-A84E-B2CE-39092ED1B410}" srcOrd="0" destOrd="0" presId="urn:microsoft.com/office/officeart/2005/8/layout/hierarchy1"/>
    <dgm:cxn modelId="{F0265AC9-E8D6-9049-8E9D-36AB92D38D0F}" srcId="{45A9FD1C-6A11-BD43-8F75-74F213EBC2F3}" destId="{40E16081-5E89-D145-A5F9-F61818DF5302}" srcOrd="1" destOrd="0" parTransId="{65706B04-91B3-BD4C-BBEB-2D9762659546}" sibTransId="{A263652C-EFE4-A74E-993E-F9D3830701A4}"/>
    <dgm:cxn modelId="{D639A7E2-B63F-774A-BA8C-F42928E0DE5D}" srcId="{085FFBA0-DCC8-3644-9A9A-BC332EDF45C8}" destId="{CBF443C7-B59E-EC4B-B31F-080ACF6085B7}" srcOrd="0" destOrd="0" parTransId="{F2CD090A-3216-9045-B034-2AB9BC5CCE94}" sibTransId="{08730263-5318-7645-9667-237C59DE75B7}"/>
    <dgm:cxn modelId="{BE7BCFE3-7767-1341-8EA7-190B240343BD}" type="presOf" srcId="{C42A8C22-865F-5A49-B339-D5C5D4DC60AA}" destId="{1448B3CF-0C97-7A41-ACD7-82137EFA077C}" srcOrd="0" destOrd="0" presId="urn:microsoft.com/office/officeart/2005/8/layout/hierarchy1"/>
    <dgm:cxn modelId="{B48115E6-7E05-AC49-8AD6-EF6C5D9D0896}" type="presOf" srcId="{CBF443C7-B59E-EC4B-B31F-080ACF6085B7}" destId="{F517DF88-993E-DC40-889F-1F433BB32939}" srcOrd="0" destOrd="0" presId="urn:microsoft.com/office/officeart/2005/8/layout/hierarchy1"/>
    <dgm:cxn modelId="{F332D0E8-92E7-C24F-B8F6-F227E6C529F4}" type="presOf" srcId="{19A6E423-0949-7043-A773-34039E153407}" destId="{1503ABA8-29ED-1F48-BA16-2535818C99BD}" srcOrd="0" destOrd="0" presId="urn:microsoft.com/office/officeart/2005/8/layout/hierarchy1"/>
    <dgm:cxn modelId="{E1ACF75D-6B58-9949-AA01-AC2B184E2F32}" type="presParOf" srcId="{259064D7-A66C-B34B-A5B1-F43A71FA9FE6}" destId="{415D903C-A25B-FE47-8F7A-BD0F45B3ADA4}" srcOrd="0" destOrd="0" presId="urn:microsoft.com/office/officeart/2005/8/layout/hierarchy1"/>
    <dgm:cxn modelId="{3682DF76-6628-BC47-B214-378720D39D37}" type="presParOf" srcId="{415D903C-A25B-FE47-8F7A-BD0F45B3ADA4}" destId="{036DB86B-0502-0D4A-AD61-1F8A77AB8AD9}" srcOrd="0" destOrd="0" presId="urn:microsoft.com/office/officeart/2005/8/layout/hierarchy1"/>
    <dgm:cxn modelId="{66F051F2-7625-C64D-A3E8-84AED9D7B1F1}" type="presParOf" srcId="{036DB86B-0502-0D4A-AD61-1F8A77AB8AD9}" destId="{31194476-3B34-104D-BA48-06BC46246562}" srcOrd="0" destOrd="0" presId="urn:microsoft.com/office/officeart/2005/8/layout/hierarchy1"/>
    <dgm:cxn modelId="{B80D1740-AD98-084E-8699-7627BDC6198C}" type="presParOf" srcId="{036DB86B-0502-0D4A-AD61-1F8A77AB8AD9}" destId="{1503ABA8-29ED-1F48-BA16-2535818C99BD}" srcOrd="1" destOrd="0" presId="urn:microsoft.com/office/officeart/2005/8/layout/hierarchy1"/>
    <dgm:cxn modelId="{F9D5344C-C297-9043-A983-0E48178762BC}" type="presParOf" srcId="{415D903C-A25B-FE47-8F7A-BD0F45B3ADA4}" destId="{3C520D4E-F2A3-824D-BB0F-81F714752A04}" srcOrd="1" destOrd="0" presId="urn:microsoft.com/office/officeart/2005/8/layout/hierarchy1"/>
    <dgm:cxn modelId="{75136B14-B7B5-E24D-9DEC-145D00EFA080}" type="presParOf" srcId="{3C520D4E-F2A3-824D-BB0F-81F714752A04}" destId="{1448B3CF-0C97-7A41-ACD7-82137EFA077C}" srcOrd="0" destOrd="0" presId="urn:microsoft.com/office/officeart/2005/8/layout/hierarchy1"/>
    <dgm:cxn modelId="{E480A768-3168-6B48-939D-BA44C23219C5}" type="presParOf" srcId="{3C520D4E-F2A3-824D-BB0F-81F714752A04}" destId="{9DDE4D58-22A7-F543-AC2A-39F9D7200903}" srcOrd="1" destOrd="0" presId="urn:microsoft.com/office/officeart/2005/8/layout/hierarchy1"/>
    <dgm:cxn modelId="{A05CD379-89E4-824B-8DAC-4D30AF98DDE8}" type="presParOf" srcId="{9DDE4D58-22A7-F543-AC2A-39F9D7200903}" destId="{CC94A0AD-1652-1D48-AC1F-73B139EA3D36}" srcOrd="0" destOrd="0" presId="urn:microsoft.com/office/officeart/2005/8/layout/hierarchy1"/>
    <dgm:cxn modelId="{E6824918-1AF5-114C-B05A-71B86F01A16D}" type="presParOf" srcId="{CC94A0AD-1652-1D48-AC1F-73B139EA3D36}" destId="{2C2E4332-C82B-8A46-8C1A-6A30A66EFCA7}" srcOrd="0" destOrd="0" presId="urn:microsoft.com/office/officeart/2005/8/layout/hierarchy1"/>
    <dgm:cxn modelId="{B0761B49-074E-8A49-9F38-40C6A9CDA985}" type="presParOf" srcId="{CC94A0AD-1652-1D48-AC1F-73B139EA3D36}" destId="{0D85435A-C1F7-224A-B881-44131E822765}" srcOrd="1" destOrd="0" presId="urn:microsoft.com/office/officeart/2005/8/layout/hierarchy1"/>
    <dgm:cxn modelId="{7C81667E-E8E8-A448-8FE8-E8DA569C4F11}" type="presParOf" srcId="{9DDE4D58-22A7-F543-AC2A-39F9D7200903}" destId="{214D4C38-CA75-1347-AE77-FEB8B452AFEF}" srcOrd="1" destOrd="0" presId="urn:microsoft.com/office/officeart/2005/8/layout/hierarchy1"/>
    <dgm:cxn modelId="{4D07B17E-E517-4248-A40E-C23A56B12AC9}" type="presParOf" srcId="{214D4C38-CA75-1347-AE77-FEB8B452AFEF}" destId="{2508CC29-BF7F-504F-8365-64D721F53664}" srcOrd="0" destOrd="0" presId="urn:microsoft.com/office/officeart/2005/8/layout/hierarchy1"/>
    <dgm:cxn modelId="{023CF0BD-A354-0D49-9FAC-A75BD6504F65}" type="presParOf" srcId="{214D4C38-CA75-1347-AE77-FEB8B452AFEF}" destId="{B457B832-D92C-E64F-9E07-287A9679BDF5}" srcOrd="1" destOrd="0" presId="urn:microsoft.com/office/officeart/2005/8/layout/hierarchy1"/>
    <dgm:cxn modelId="{5BB9BE3A-2C3C-8448-AC79-7E8A56CEA06F}" type="presParOf" srcId="{B457B832-D92C-E64F-9E07-287A9679BDF5}" destId="{491434FF-13CC-B94A-846F-FF4A281CCC3C}" srcOrd="0" destOrd="0" presId="urn:microsoft.com/office/officeart/2005/8/layout/hierarchy1"/>
    <dgm:cxn modelId="{2D0F54F9-200C-F741-BEEC-E2E3F5DCEEB0}" type="presParOf" srcId="{491434FF-13CC-B94A-846F-FF4A281CCC3C}" destId="{6E50E8DE-BDD4-1D4B-A101-1A3496E48078}" srcOrd="0" destOrd="0" presId="urn:microsoft.com/office/officeart/2005/8/layout/hierarchy1"/>
    <dgm:cxn modelId="{31F8EFA2-B98C-E145-81A8-AACB89479FF4}" type="presParOf" srcId="{491434FF-13CC-B94A-846F-FF4A281CCC3C}" destId="{FF5C89D6-BAE1-4E48-B7E9-F046B57AE70D}" srcOrd="1" destOrd="0" presId="urn:microsoft.com/office/officeart/2005/8/layout/hierarchy1"/>
    <dgm:cxn modelId="{E8212FEA-9F0E-974F-BAA3-22695E1BAB3F}" type="presParOf" srcId="{B457B832-D92C-E64F-9E07-287A9679BDF5}" destId="{C10E671B-C692-A249-A032-75BF0C67D8AC}" srcOrd="1" destOrd="0" presId="urn:microsoft.com/office/officeart/2005/8/layout/hierarchy1"/>
    <dgm:cxn modelId="{6DBAEDEB-19B8-6C4E-8C10-B8BB95AAF997}" type="presParOf" srcId="{214D4C38-CA75-1347-AE77-FEB8B452AFEF}" destId="{3FEC5BE9-58D1-DA4A-AD9B-208F76415247}" srcOrd="2" destOrd="0" presId="urn:microsoft.com/office/officeart/2005/8/layout/hierarchy1"/>
    <dgm:cxn modelId="{E547D895-46AA-3E4F-AC98-6008F21A581D}" type="presParOf" srcId="{214D4C38-CA75-1347-AE77-FEB8B452AFEF}" destId="{C46C161A-6C64-5846-B8C9-C7132D6868ED}" srcOrd="3" destOrd="0" presId="urn:microsoft.com/office/officeart/2005/8/layout/hierarchy1"/>
    <dgm:cxn modelId="{E98AC0A9-8AB5-B542-AF3C-92B914B971EF}" type="presParOf" srcId="{C46C161A-6C64-5846-B8C9-C7132D6868ED}" destId="{E7FCACFC-19A3-A64B-A2E6-9606EC37D9A2}" srcOrd="0" destOrd="0" presId="urn:microsoft.com/office/officeart/2005/8/layout/hierarchy1"/>
    <dgm:cxn modelId="{84C728BE-A533-214C-B2E9-E08F403BC6B4}" type="presParOf" srcId="{E7FCACFC-19A3-A64B-A2E6-9606EC37D9A2}" destId="{99A959B7-B795-4244-9908-983A3D885E75}" srcOrd="0" destOrd="0" presId="urn:microsoft.com/office/officeart/2005/8/layout/hierarchy1"/>
    <dgm:cxn modelId="{AECA1DE5-1C80-5E4E-BDA0-AA464E4A9239}" type="presParOf" srcId="{E7FCACFC-19A3-A64B-A2E6-9606EC37D9A2}" destId="{8B404FF1-D51E-7F42-BFC7-1715AE90254A}" srcOrd="1" destOrd="0" presId="urn:microsoft.com/office/officeart/2005/8/layout/hierarchy1"/>
    <dgm:cxn modelId="{40DB3A87-DA5F-E14E-AF7D-27027A81B2E7}" type="presParOf" srcId="{C46C161A-6C64-5846-B8C9-C7132D6868ED}" destId="{A27D0897-2D65-334C-A0F4-EF2CEC8A62F1}" srcOrd="1" destOrd="0" presId="urn:microsoft.com/office/officeart/2005/8/layout/hierarchy1"/>
    <dgm:cxn modelId="{6EA5295A-8512-C64B-B4FC-C07D156255DD}" type="presParOf" srcId="{3C520D4E-F2A3-824D-BB0F-81F714752A04}" destId="{ED0351A1-4DBF-A84E-B2CE-39092ED1B410}" srcOrd="2" destOrd="0" presId="urn:microsoft.com/office/officeart/2005/8/layout/hierarchy1"/>
    <dgm:cxn modelId="{A9F73BD9-6DE7-C743-801D-788FA581917C}" type="presParOf" srcId="{3C520D4E-F2A3-824D-BB0F-81F714752A04}" destId="{51F24F4E-BCA1-A947-BC71-F041AF4BAF75}" srcOrd="3" destOrd="0" presId="urn:microsoft.com/office/officeart/2005/8/layout/hierarchy1"/>
    <dgm:cxn modelId="{4B17475B-A1BF-F14B-B011-7CABC58522C3}" type="presParOf" srcId="{51F24F4E-BCA1-A947-BC71-F041AF4BAF75}" destId="{85A241EE-F4AD-9648-99DA-FF681EAD29E5}" srcOrd="0" destOrd="0" presId="urn:microsoft.com/office/officeart/2005/8/layout/hierarchy1"/>
    <dgm:cxn modelId="{7139305C-19A4-294D-921C-5DEEADD14814}" type="presParOf" srcId="{85A241EE-F4AD-9648-99DA-FF681EAD29E5}" destId="{B6144619-90B2-7C46-84CC-3B2EE0696CF3}" srcOrd="0" destOrd="0" presId="urn:microsoft.com/office/officeart/2005/8/layout/hierarchy1"/>
    <dgm:cxn modelId="{69B4473E-70EA-684C-8C89-EAEF25FEA68C}" type="presParOf" srcId="{85A241EE-F4AD-9648-99DA-FF681EAD29E5}" destId="{A325DCB1-1F75-9647-99F2-76FFBAAE8FFA}" srcOrd="1" destOrd="0" presId="urn:microsoft.com/office/officeart/2005/8/layout/hierarchy1"/>
    <dgm:cxn modelId="{594FAD14-111C-FA43-84A9-A81A3B5D57F4}" type="presParOf" srcId="{51F24F4E-BCA1-A947-BC71-F041AF4BAF75}" destId="{0FCAD94A-CCC9-2242-A1EA-0335A6AE744A}" srcOrd="1" destOrd="0" presId="urn:microsoft.com/office/officeart/2005/8/layout/hierarchy1"/>
    <dgm:cxn modelId="{82734DE6-9D0F-C549-8251-29BE96C1A73E}" type="presParOf" srcId="{0FCAD94A-CCC9-2242-A1EA-0335A6AE744A}" destId="{4A848A12-117A-3748-BF3A-28726A0E3167}" srcOrd="0" destOrd="0" presId="urn:microsoft.com/office/officeart/2005/8/layout/hierarchy1"/>
    <dgm:cxn modelId="{F2C1955E-645D-BD47-8C38-2B8240D0B1EC}" type="presParOf" srcId="{0FCAD94A-CCC9-2242-A1EA-0335A6AE744A}" destId="{36F3049F-18D9-0044-9BF8-17EEC10CA322}" srcOrd="1" destOrd="0" presId="urn:microsoft.com/office/officeart/2005/8/layout/hierarchy1"/>
    <dgm:cxn modelId="{73CD863E-0786-3F48-8E8C-A95FD7C7AA7D}" type="presParOf" srcId="{36F3049F-18D9-0044-9BF8-17EEC10CA322}" destId="{9978B71A-D784-1E47-90A5-AF807806D5E8}" srcOrd="0" destOrd="0" presId="urn:microsoft.com/office/officeart/2005/8/layout/hierarchy1"/>
    <dgm:cxn modelId="{78D4B730-2CC8-2541-89ED-5D7384BA6F7C}" type="presParOf" srcId="{9978B71A-D784-1E47-90A5-AF807806D5E8}" destId="{EE4301B9-A51C-964F-939E-3E8A162C58E2}" srcOrd="0" destOrd="0" presId="urn:microsoft.com/office/officeart/2005/8/layout/hierarchy1"/>
    <dgm:cxn modelId="{9DC3B640-C311-3641-81C6-CF0DE1C51CDD}" type="presParOf" srcId="{9978B71A-D784-1E47-90A5-AF807806D5E8}" destId="{F517DF88-993E-DC40-889F-1F433BB32939}" srcOrd="1" destOrd="0" presId="urn:microsoft.com/office/officeart/2005/8/layout/hierarchy1"/>
    <dgm:cxn modelId="{0A945F67-5A09-0F4C-B4C3-77585F047FF5}" type="presParOf" srcId="{36F3049F-18D9-0044-9BF8-17EEC10CA322}" destId="{E4BBE728-DB74-D748-9D0D-67E7E91D34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B48011-B01F-924A-9AFD-211F3895928A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33CE622-E6DB-524D-96E6-AA67B450AD2F}">
      <dgm:prSet phldrT="[Text]" phldr="1"/>
      <dgm:spPr/>
      <dgm:t>
        <a:bodyPr/>
        <a:lstStyle/>
        <a:p>
          <a:endParaRPr lang="en-US"/>
        </a:p>
      </dgm:t>
    </dgm:pt>
    <dgm:pt modelId="{DB6067A6-AE55-224F-A773-E5B7A8CA8949}" type="parTrans" cxnId="{C241E20E-6765-1F4D-A8BF-9516FA92F8CA}">
      <dgm:prSet/>
      <dgm:spPr/>
      <dgm:t>
        <a:bodyPr/>
        <a:lstStyle/>
        <a:p>
          <a:endParaRPr lang="en-US"/>
        </a:p>
      </dgm:t>
    </dgm:pt>
    <dgm:pt modelId="{B0D70135-1C0C-6249-8577-D339B2C6BE63}" type="sibTrans" cxnId="{C241E20E-6765-1F4D-A8BF-9516FA92F8CA}">
      <dgm:prSet/>
      <dgm:spPr/>
      <dgm:t>
        <a:bodyPr/>
        <a:lstStyle/>
        <a:p>
          <a:endParaRPr lang="en-US"/>
        </a:p>
      </dgm:t>
    </dgm:pt>
    <dgm:pt modelId="{CDBA90EE-5C6D-FC46-81B7-F147BDC5D19C}">
      <dgm:prSet phldrT="[Text]" phldr="1"/>
      <dgm:spPr/>
      <dgm:t>
        <a:bodyPr/>
        <a:lstStyle/>
        <a:p>
          <a:endParaRPr lang="en-US"/>
        </a:p>
      </dgm:t>
    </dgm:pt>
    <dgm:pt modelId="{B19E3282-E8FA-484D-9FF1-524723412609}" type="parTrans" cxnId="{4A3D2429-D916-2B4A-922F-838B1E6CB984}">
      <dgm:prSet/>
      <dgm:spPr/>
      <dgm:t>
        <a:bodyPr/>
        <a:lstStyle/>
        <a:p>
          <a:endParaRPr lang="en-US"/>
        </a:p>
      </dgm:t>
    </dgm:pt>
    <dgm:pt modelId="{2695DADF-C72D-4F49-B956-565998656E02}" type="sibTrans" cxnId="{4A3D2429-D916-2B4A-922F-838B1E6CB984}">
      <dgm:prSet/>
      <dgm:spPr/>
      <dgm:t>
        <a:bodyPr/>
        <a:lstStyle/>
        <a:p>
          <a:endParaRPr lang="en-US"/>
        </a:p>
      </dgm:t>
    </dgm:pt>
    <dgm:pt modelId="{A0162C98-7BCA-0245-B571-3DF7CDEF7CA9}">
      <dgm:prSet phldrT="[Text]" phldr="1"/>
      <dgm:spPr/>
      <dgm:t>
        <a:bodyPr/>
        <a:lstStyle/>
        <a:p>
          <a:endParaRPr lang="en-US"/>
        </a:p>
      </dgm:t>
    </dgm:pt>
    <dgm:pt modelId="{F7BA302D-F8D3-9140-9BA8-44B18F651AEB}" type="parTrans" cxnId="{7294F7E5-7D4E-3247-AEE3-E6B2AB063388}">
      <dgm:prSet/>
      <dgm:spPr/>
      <dgm:t>
        <a:bodyPr/>
        <a:lstStyle/>
        <a:p>
          <a:endParaRPr lang="en-US"/>
        </a:p>
      </dgm:t>
    </dgm:pt>
    <dgm:pt modelId="{548639C5-38D4-8C48-8487-0F10E3D46289}" type="sibTrans" cxnId="{7294F7E5-7D4E-3247-AEE3-E6B2AB063388}">
      <dgm:prSet/>
      <dgm:spPr/>
      <dgm:t>
        <a:bodyPr/>
        <a:lstStyle/>
        <a:p>
          <a:endParaRPr lang="en-US"/>
        </a:p>
      </dgm:t>
    </dgm:pt>
    <dgm:pt modelId="{E995D71F-AB57-3943-9ED6-F98BEFF4F463}">
      <dgm:prSet phldrT="[Text]" phldr="1"/>
      <dgm:spPr/>
      <dgm:t>
        <a:bodyPr/>
        <a:lstStyle/>
        <a:p>
          <a:endParaRPr lang="en-US"/>
        </a:p>
      </dgm:t>
    </dgm:pt>
    <dgm:pt modelId="{B663CD0B-000A-D542-B570-671134B41785}" type="parTrans" cxnId="{4F4DB689-0113-4243-A807-F7D9C1CB2007}">
      <dgm:prSet/>
      <dgm:spPr/>
      <dgm:t>
        <a:bodyPr/>
        <a:lstStyle/>
        <a:p>
          <a:endParaRPr lang="en-US"/>
        </a:p>
      </dgm:t>
    </dgm:pt>
    <dgm:pt modelId="{E098BAC6-1E12-5F46-B729-5543D9722CB4}" type="sibTrans" cxnId="{4F4DB689-0113-4243-A807-F7D9C1CB2007}">
      <dgm:prSet/>
      <dgm:spPr/>
      <dgm:t>
        <a:bodyPr/>
        <a:lstStyle/>
        <a:p>
          <a:endParaRPr lang="en-US"/>
        </a:p>
      </dgm:t>
    </dgm:pt>
    <dgm:pt modelId="{51A50DF4-9034-9E43-B585-E92C469D3876}">
      <dgm:prSet phldrT="[Text]" phldr="1"/>
      <dgm:spPr/>
      <dgm:t>
        <a:bodyPr/>
        <a:lstStyle/>
        <a:p>
          <a:endParaRPr lang="en-US"/>
        </a:p>
      </dgm:t>
    </dgm:pt>
    <dgm:pt modelId="{69F2CF51-4CA1-5E46-8326-573B742A1462}" type="parTrans" cxnId="{E911A7F2-F854-D448-9729-644283C95F2F}">
      <dgm:prSet/>
      <dgm:spPr/>
      <dgm:t>
        <a:bodyPr/>
        <a:lstStyle/>
        <a:p>
          <a:endParaRPr lang="en-US"/>
        </a:p>
      </dgm:t>
    </dgm:pt>
    <dgm:pt modelId="{4AC51FC5-B83E-0E42-AA62-2A06D5C7D90C}" type="sibTrans" cxnId="{E911A7F2-F854-D448-9729-644283C95F2F}">
      <dgm:prSet/>
      <dgm:spPr/>
      <dgm:t>
        <a:bodyPr/>
        <a:lstStyle/>
        <a:p>
          <a:endParaRPr lang="en-US"/>
        </a:p>
      </dgm:t>
    </dgm:pt>
    <dgm:pt modelId="{2842FF5E-23A1-F94F-923C-3EAFDA23275E}">
      <dgm:prSet phldrT="[Text]" phldr="1"/>
      <dgm:spPr/>
      <dgm:t>
        <a:bodyPr/>
        <a:lstStyle/>
        <a:p>
          <a:endParaRPr lang="en-US"/>
        </a:p>
      </dgm:t>
    </dgm:pt>
    <dgm:pt modelId="{7FBDA5F2-93FC-2D4F-8C37-FC3B8744A0ED}" type="parTrans" cxnId="{C04CD0D0-CB43-F145-A87C-FADF8A32A2CC}">
      <dgm:prSet/>
      <dgm:spPr/>
      <dgm:t>
        <a:bodyPr/>
        <a:lstStyle/>
        <a:p>
          <a:endParaRPr lang="en-US"/>
        </a:p>
      </dgm:t>
    </dgm:pt>
    <dgm:pt modelId="{2535B7AE-9B90-B243-AF3F-1607C0E7126D}" type="sibTrans" cxnId="{C04CD0D0-CB43-F145-A87C-FADF8A32A2CC}">
      <dgm:prSet/>
      <dgm:spPr/>
      <dgm:t>
        <a:bodyPr/>
        <a:lstStyle/>
        <a:p>
          <a:endParaRPr lang="en-US"/>
        </a:p>
      </dgm:t>
    </dgm:pt>
    <dgm:pt modelId="{C8743029-704B-8A49-89F9-C6DD6597DDA8}" type="pres">
      <dgm:prSet presAssocID="{B3B48011-B01F-924A-9AFD-211F389592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617EB9-55B7-B74A-9F22-020FD44B4F78}" type="pres">
      <dgm:prSet presAssocID="{F33CE622-E6DB-524D-96E6-AA67B450AD2F}" presName="hierRoot1" presStyleCnt="0"/>
      <dgm:spPr/>
    </dgm:pt>
    <dgm:pt modelId="{B2144329-8AA0-764E-88E3-5EFD434F5E0C}" type="pres">
      <dgm:prSet presAssocID="{F33CE622-E6DB-524D-96E6-AA67B450AD2F}" presName="composite" presStyleCnt="0"/>
      <dgm:spPr/>
    </dgm:pt>
    <dgm:pt modelId="{0CA56F52-7D4D-0640-91C9-0FE25ED815E9}" type="pres">
      <dgm:prSet presAssocID="{F33CE622-E6DB-524D-96E6-AA67B450AD2F}" presName="background" presStyleLbl="node0" presStyleIdx="0" presStyleCnt="1"/>
      <dgm:spPr/>
    </dgm:pt>
    <dgm:pt modelId="{0792BA2F-EE1E-454E-AAAC-B7C70F1F8FA6}" type="pres">
      <dgm:prSet presAssocID="{F33CE622-E6DB-524D-96E6-AA67B450AD2F}" presName="text" presStyleLbl="fgAcc0" presStyleIdx="0" presStyleCnt="1">
        <dgm:presLayoutVars>
          <dgm:chPref val="3"/>
        </dgm:presLayoutVars>
      </dgm:prSet>
      <dgm:spPr/>
    </dgm:pt>
    <dgm:pt modelId="{54DC6BAF-B0DA-C84F-9940-C8A57E7C4FC7}" type="pres">
      <dgm:prSet presAssocID="{F33CE622-E6DB-524D-96E6-AA67B450AD2F}" presName="hierChild2" presStyleCnt="0"/>
      <dgm:spPr/>
    </dgm:pt>
    <dgm:pt modelId="{313112D5-1904-7443-8AAD-C006D3640FFD}" type="pres">
      <dgm:prSet presAssocID="{B19E3282-E8FA-484D-9FF1-524723412609}" presName="Name10" presStyleLbl="parChTrans1D2" presStyleIdx="0" presStyleCnt="2"/>
      <dgm:spPr/>
    </dgm:pt>
    <dgm:pt modelId="{0CE19167-56AA-2049-B3E3-BAD240FB6DFE}" type="pres">
      <dgm:prSet presAssocID="{CDBA90EE-5C6D-FC46-81B7-F147BDC5D19C}" presName="hierRoot2" presStyleCnt="0"/>
      <dgm:spPr/>
    </dgm:pt>
    <dgm:pt modelId="{99D28CC7-FF59-B34A-B283-871FB5F2F928}" type="pres">
      <dgm:prSet presAssocID="{CDBA90EE-5C6D-FC46-81B7-F147BDC5D19C}" presName="composite2" presStyleCnt="0"/>
      <dgm:spPr/>
    </dgm:pt>
    <dgm:pt modelId="{81EEF22D-8BEF-D94E-895B-A339A0834BCB}" type="pres">
      <dgm:prSet presAssocID="{CDBA90EE-5C6D-FC46-81B7-F147BDC5D19C}" presName="background2" presStyleLbl="node2" presStyleIdx="0" presStyleCnt="2"/>
      <dgm:spPr/>
    </dgm:pt>
    <dgm:pt modelId="{76121656-A02B-7E4D-8200-4EB8FF5A76DA}" type="pres">
      <dgm:prSet presAssocID="{CDBA90EE-5C6D-FC46-81B7-F147BDC5D19C}" presName="text2" presStyleLbl="fgAcc2" presStyleIdx="0" presStyleCnt="2">
        <dgm:presLayoutVars>
          <dgm:chPref val="3"/>
        </dgm:presLayoutVars>
      </dgm:prSet>
      <dgm:spPr/>
    </dgm:pt>
    <dgm:pt modelId="{7C77C55D-D42A-2E43-81E6-AD2FEE004E40}" type="pres">
      <dgm:prSet presAssocID="{CDBA90EE-5C6D-FC46-81B7-F147BDC5D19C}" presName="hierChild3" presStyleCnt="0"/>
      <dgm:spPr/>
    </dgm:pt>
    <dgm:pt modelId="{9FF07D31-7B2C-4C46-BD8A-18F296814D2D}" type="pres">
      <dgm:prSet presAssocID="{F7BA302D-F8D3-9140-9BA8-44B18F651AEB}" presName="Name17" presStyleLbl="parChTrans1D3" presStyleIdx="0" presStyleCnt="3"/>
      <dgm:spPr/>
    </dgm:pt>
    <dgm:pt modelId="{C49DEE5B-AFE5-B944-A794-A0BF0B50BD53}" type="pres">
      <dgm:prSet presAssocID="{A0162C98-7BCA-0245-B571-3DF7CDEF7CA9}" presName="hierRoot3" presStyleCnt="0"/>
      <dgm:spPr/>
    </dgm:pt>
    <dgm:pt modelId="{3B3A2794-7DA5-A546-BFFD-D9CEFAEB64C4}" type="pres">
      <dgm:prSet presAssocID="{A0162C98-7BCA-0245-B571-3DF7CDEF7CA9}" presName="composite3" presStyleCnt="0"/>
      <dgm:spPr/>
    </dgm:pt>
    <dgm:pt modelId="{A3F36E16-5F9C-A540-91BB-D239F471EC04}" type="pres">
      <dgm:prSet presAssocID="{A0162C98-7BCA-0245-B571-3DF7CDEF7CA9}" presName="background3" presStyleLbl="node3" presStyleIdx="0" presStyleCnt="3"/>
      <dgm:spPr/>
    </dgm:pt>
    <dgm:pt modelId="{5EC7870C-F557-5149-9A2D-82F86A78F5C3}" type="pres">
      <dgm:prSet presAssocID="{A0162C98-7BCA-0245-B571-3DF7CDEF7CA9}" presName="text3" presStyleLbl="fgAcc3" presStyleIdx="0" presStyleCnt="3">
        <dgm:presLayoutVars>
          <dgm:chPref val="3"/>
        </dgm:presLayoutVars>
      </dgm:prSet>
      <dgm:spPr/>
    </dgm:pt>
    <dgm:pt modelId="{3D90771B-E888-7D4F-972A-3D2F6781AF56}" type="pres">
      <dgm:prSet presAssocID="{A0162C98-7BCA-0245-B571-3DF7CDEF7CA9}" presName="hierChild4" presStyleCnt="0"/>
      <dgm:spPr/>
    </dgm:pt>
    <dgm:pt modelId="{FDF9D30E-4EF0-8D4D-9877-D99DE91A0DD7}" type="pres">
      <dgm:prSet presAssocID="{B663CD0B-000A-D542-B570-671134B41785}" presName="Name17" presStyleLbl="parChTrans1D3" presStyleIdx="1" presStyleCnt="3"/>
      <dgm:spPr/>
    </dgm:pt>
    <dgm:pt modelId="{5C60D29D-9757-C142-9E10-43C50084D1CE}" type="pres">
      <dgm:prSet presAssocID="{E995D71F-AB57-3943-9ED6-F98BEFF4F463}" presName="hierRoot3" presStyleCnt="0"/>
      <dgm:spPr/>
    </dgm:pt>
    <dgm:pt modelId="{17E97FC0-73D9-CB4B-B595-E025196F381E}" type="pres">
      <dgm:prSet presAssocID="{E995D71F-AB57-3943-9ED6-F98BEFF4F463}" presName="composite3" presStyleCnt="0"/>
      <dgm:spPr/>
    </dgm:pt>
    <dgm:pt modelId="{325E4D40-0010-F446-B866-5539139487A6}" type="pres">
      <dgm:prSet presAssocID="{E995D71F-AB57-3943-9ED6-F98BEFF4F463}" presName="background3" presStyleLbl="node3" presStyleIdx="1" presStyleCnt="3"/>
      <dgm:spPr/>
    </dgm:pt>
    <dgm:pt modelId="{004D77BE-4A85-1543-B084-A3A0F0AC590F}" type="pres">
      <dgm:prSet presAssocID="{E995D71F-AB57-3943-9ED6-F98BEFF4F463}" presName="text3" presStyleLbl="fgAcc3" presStyleIdx="1" presStyleCnt="3">
        <dgm:presLayoutVars>
          <dgm:chPref val="3"/>
        </dgm:presLayoutVars>
      </dgm:prSet>
      <dgm:spPr/>
    </dgm:pt>
    <dgm:pt modelId="{CC979F01-606B-A14B-B24E-BA4088DB39B3}" type="pres">
      <dgm:prSet presAssocID="{E995D71F-AB57-3943-9ED6-F98BEFF4F463}" presName="hierChild4" presStyleCnt="0"/>
      <dgm:spPr/>
    </dgm:pt>
    <dgm:pt modelId="{23E7A44A-6E82-2842-900D-F49D3EC3DD31}" type="pres">
      <dgm:prSet presAssocID="{69F2CF51-4CA1-5E46-8326-573B742A1462}" presName="Name10" presStyleLbl="parChTrans1D2" presStyleIdx="1" presStyleCnt="2"/>
      <dgm:spPr/>
    </dgm:pt>
    <dgm:pt modelId="{38678C92-79CC-534C-85A4-60D3AB80D634}" type="pres">
      <dgm:prSet presAssocID="{51A50DF4-9034-9E43-B585-E92C469D3876}" presName="hierRoot2" presStyleCnt="0"/>
      <dgm:spPr/>
    </dgm:pt>
    <dgm:pt modelId="{6BE16C80-5056-E04B-8A8D-8A8645F8F7D6}" type="pres">
      <dgm:prSet presAssocID="{51A50DF4-9034-9E43-B585-E92C469D3876}" presName="composite2" presStyleCnt="0"/>
      <dgm:spPr/>
    </dgm:pt>
    <dgm:pt modelId="{775191D7-FAB7-CA40-A31D-D381859151E1}" type="pres">
      <dgm:prSet presAssocID="{51A50DF4-9034-9E43-B585-E92C469D3876}" presName="background2" presStyleLbl="node2" presStyleIdx="1" presStyleCnt="2"/>
      <dgm:spPr/>
    </dgm:pt>
    <dgm:pt modelId="{FD1EFCC2-1E9E-9E4B-8A8C-1E48976A2529}" type="pres">
      <dgm:prSet presAssocID="{51A50DF4-9034-9E43-B585-E92C469D3876}" presName="text2" presStyleLbl="fgAcc2" presStyleIdx="1" presStyleCnt="2">
        <dgm:presLayoutVars>
          <dgm:chPref val="3"/>
        </dgm:presLayoutVars>
      </dgm:prSet>
      <dgm:spPr/>
    </dgm:pt>
    <dgm:pt modelId="{162699BF-FE58-EB4D-92C3-769C9D005DEE}" type="pres">
      <dgm:prSet presAssocID="{51A50DF4-9034-9E43-B585-E92C469D3876}" presName="hierChild3" presStyleCnt="0"/>
      <dgm:spPr/>
    </dgm:pt>
    <dgm:pt modelId="{66116255-7192-F644-9D70-09320B892894}" type="pres">
      <dgm:prSet presAssocID="{7FBDA5F2-93FC-2D4F-8C37-FC3B8744A0ED}" presName="Name17" presStyleLbl="parChTrans1D3" presStyleIdx="2" presStyleCnt="3"/>
      <dgm:spPr/>
    </dgm:pt>
    <dgm:pt modelId="{95EBACD5-B14D-2E45-9B48-8B1128549C35}" type="pres">
      <dgm:prSet presAssocID="{2842FF5E-23A1-F94F-923C-3EAFDA23275E}" presName="hierRoot3" presStyleCnt="0"/>
      <dgm:spPr/>
    </dgm:pt>
    <dgm:pt modelId="{F950407C-DCAB-2144-850C-258A08AFDB6D}" type="pres">
      <dgm:prSet presAssocID="{2842FF5E-23A1-F94F-923C-3EAFDA23275E}" presName="composite3" presStyleCnt="0"/>
      <dgm:spPr/>
    </dgm:pt>
    <dgm:pt modelId="{AEDD1CF5-A840-B444-86FE-70937AFA3EC7}" type="pres">
      <dgm:prSet presAssocID="{2842FF5E-23A1-F94F-923C-3EAFDA23275E}" presName="background3" presStyleLbl="node3" presStyleIdx="2" presStyleCnt="3"/>
      <dgm:spPr/>
    </dgm:pt>
    <dgm:pt modelId="{B4C15C63-629D-0E44-9B59-0A88C5C97E50}" type="pres">
      <dgm:prSet presAssocID="{2842FF5E-23A1-F94F-923C-3EAFDA23275E}" presName="text3" presStyleLbl="fgAcc3" presStyleIdx="2" presStyleCnt="3">
        <dgm:presLayoutVars>
          <dgm:chPref val="3"/>
        </dgm:presLayoutVars>
      </dgm:prSet>
      <dgm:spPr/>
    </dgm:pt>
    <dgm:pt modelId="{DE65648B-0AB9-274B-8E66-A79BFE64D68B}" type="pres">
      <dgm:prSet presAssocID="{2842FF5E-23A1-F94F-923C-3EAFDA23275E}" presName="hierChild4" presStyleCnt="0"/>
      <dgm:spPr/>
    </dgm:pt>
  </dgm:ptLst>
  <dgm:cxnLst>
    <dgm:cxn modelId="{C241E20E-6765-1F4D-A8BF-9516FA92F8CA}" srcId="{B3B48011-B01F-924A-9AFD-211F3895928A}" destId="{F33CE622-E6DB-524D-96E6-AA67B450AD2F}" srcOrd="0" destOrd="0" parTransId="{DB6067A6-AE55-224F-A773-E5B7A8CA8949}" sibTransId="{B0D70135-1C0C-6249-8577-D339B2C6BE63}"/>
    <dgm:cxn modelId="{416A0216-5A69-074B-9116-2148EC499674}" type="presOf" srcId="{51A50DF4-9034-9E43-B585-E92C469D3876}" destId="{FD1EFCC2-1E9E-9E4B-8A8C-1E48976A2529}" srcOrd="0" destOrd="0" presId="urn:microsoft.com/office/officeart/2005/8/layout/hierarchy1"/>
    <dgm:cxn modelId="{4A3D2429-D916-2B4A-922F-838B1E6CB984}" srcId="{F33CE622-E6DB-524D-96E6-AA67B450AD2F}" destId="{CDBA90EE-5C6D-FC46-81B7-F147BDC5D19C}" srcOrd="0" destOrd="0" parTransId="{B19E3282-E8FA-484D-9FF1-524723412609}" sibTransId="{2695DADF-C72D-4F49-B956-565998656E02}"/>
    <dgm:cxn modelId="{ECC41D31-DC1E-EE40-A587-7FCDDB8EE1F6}" type="presOf" srcId="{F33CE622-E6DB-524D-96E6-AA67B450AD2F}" destId="{0792BA2F-EE1E-454E-AAAC-B7C70F1F8FA6}" srcOrd="0" destOrd="0" presId="urn:microsoft.com/office/officeart/2005/8/layout/hierarchy1"/>
    <dgm:cxn modelId="{9299544C-D951-DD46-B3F6-DD2C1C3A69D1}" type="presOf" srcId="{2842FF5E-23A1-F94F-923C-3EAFDA23275E}" destId="{B4C15C63-629D-0E44-9B59-0A88C5C97E50}" srcOrd="0" destOrd="0" presId="urn:microsoft.com/office/officeart/2005/8/layout/hierarchy1"/>
    <dgm:cxn modelId="{F4E1387F-1F2C-A14F-B6A2-FC5A4B0738D1}" type="presOf" srcId="{A0162C98-7BCA-0245-B571-3DF7CDEF7CA9}" destId="{5EC7870C-F557-5149-9A2D-82F86A78F5C3}" srcOrd="0" destOrd="0" presId="urn:microsoft.com/office/officeart/2005/8/layout/hierarchy1"/>
    <dgm:cxn modelId="{4F4DB689-0113-4243-A807-F7D9C1CB2007}" srcId="{CDBA90EE-5C6D-FC46-81B7-F147BDC5D19C}" destId="{E995D71F-AB57-3943-9ED6-F98BEFF4F463}" srcOrd="1" destOrd="0" parTransId="{B663CD0B-000A-D542-B570-671134B41785}" sibTransId="{E098BAC6-1E12-5F46-B729-5543D9722CB4}"/>
    <dgm:cxn modelId="{C4B9D689-E628-2C42-8E87-984430C41E79}" type="presOf" srcId="{B663CD0B-000A-D542-B570-671134B41785}" destId="{FDF9D30E-4EF0-8D4D-9877-D99DE91A0DD7}" srcOrd="0" destOrd="0" presId="urn:microsoft.com/office/officeart/2005/8/layout/hierarchy1"/>
    <dgm:cxn modelId="{A3CA3193-03B6-414A-AB60-F564D4384244}" type="presOf" srcId="{7FBDA5F2-93FC-2D4F-8C37-FC3B8744A0ED}" destId="{66116255-7192-F644-9D70-09320B892894}" srcOrd="0" destOrd="0" presId="urn:microsoft.com/office/officeart/2005/8/layout/hierarchy1"/>
    <dgm:cxn modelId="{BCB1DAAD-11EF-2B45-AA55-F77CF2DBD43E}" type="presOf" srcId="{CDBA90EE-5C6D-FC46-81B7-F147BDC5D19C}" destId="{76121656-A02B-7E4D-8200-4EB8FF5A76DA}" srcOrd="0" destOrd="0" presId="urn:microsoft.com/office/officeart/2005/8/layout/hierarchy1"/>
    <dgm:cxn modelId="{078A60D0-0E92-2C43-B784-39C250837FA2}" type="presOf" srcId="{69F2CF51-4CA1-5E46-8326-573B742A1462}" destId="{23E7A44A-6E82-2842-900D-F49D3EC3DD31}" srcOrd="0" destOrd="0" presId="urn:microsoft.com/office/officeart/2005/8/layout/hierarchy1"/>
    <dgm:cxn modelId="{C04CD0D0-CB43-F145-A87C-FADF8A32A2CC}" srcId="{51A50DF4-9034-9E43-B585-E92C469D3876}" destId="{2842FF5E-23A1-F94F-923C-3EAFDA23275E}" srcOrd="0" destOrd="0" parTransId="{7FBDA5F2-93FC-2D4F-8C37-FC3B8744A0ED}" sibTransId="{2535B7AE-9B90-B243-AF3F-1607C0E7126D}"/>
    <dgm:cxn modelId="{423EA8D6-5825-5C49-8CB8-684B68581A2E}" type="presOf" srcId="{E995D71F-AB57-3943-9ED6-F98BEFF4F463}" destId="{004D77BE-4A85-1543-B084-A3A0F0AC590F}" srcOrd="0" destOrd="0" presId="urn:microsoft.com/office/officeart/2005/8/layout/hierarchy1"/>
    <dgm:cxn modelId="{7294F7E5-7D4E-3247-AEE3-E6B2AB063388}" srcId="{CDBA90EE-5C6D-FC46-81B7-F147BDC5D19C}" destId="{A0162C98-7BCA-0245-B571-3DF7CDEF7CA9}" srcOrd="0" destOrd="0" parTransId="{F7BA302D-F8D3-9140-9BA8-44B18F651AEB}" sibTransId="{548639C5-38D4-8C48-8487-0F10E3D46289}"/>
    <dgm:cxn modelId="{DC0220E6-4D94-FC44-8631-E799EB826D69}" type="presOf" srcId="{F7BA302D-F8D3-9140-9BA8-44B18F651AEB}" destId="{9FF07D31-7B2C-4C46-BD8A-18F296814D2D}" srcOrd="0" destOrd="0" presId="urn:microsoft.com/office/officeart/2005/8/layout/hierarchy1"/>
    <dgm:cxn modelId="{C3304BE7-2121-1F41-A71A-F7AA54054E98}" type="presOf" srcId="{B19E3282-E8FA-484D-9FF1-524723412609}" destId="{313112D5-1904-7443-8AAD-C006D3640FFD}" srcOrd="0" destOrd="0" presId="urn:microsoft.com/office/officeart/2005/8/layout/hierarchy1"/>
    <dgm:cxn modelId="{AF2477EB-ABE2-F244-B86E-971FB53E468F}" type="presOf" srcId="{B3B48011-B01F-924A-9AFD-211F3895928A}" destId="{C8743029-704B-8A49-89F9-C6DD6597DDA8}" srcOrd="0" destOrd="0" presId="urn:microsoft.com/office/officeart/2005/8/layout/hierarchy1"/>
    <dgm:cxn modelId="{E911A7F2-F854-D448-9729-644283C95F2F}" srcId="{F33CE622-E6DB-524D-96E6-AA67B450AD2F}" destId="{51A50DF4-9034-9E43-B585-E92C469D3876}" srcOrd="1" destOrd="0" parTransId="{69F2CF51-4CA1-5E46-8326-573B742A1462}" sibTransId="{4AC51FC5-B83E-0E42-AA62-2A06D5C7D90C}"/>
    <dgm:cxn modelId="{54793576-D2B4-EF4D-989D-5A0742EE2B9B}" type="presParOf" srcId="{C8743029-704B-8A49-89F9-C6DD6597DDA8}" destId="{30617EB9-55B7-B74A-9F22-020FD44B4F78}" srcOrd="0" destOrd="0" presId="urn:microsoft.com/office/officeart/2005/8/layout/hierarchy1"/>
    <dgm:cxn modelId="{C44044B4-25CF-C64E-B7DA-3657AC9D870F}" type="presParOf" srcId="{30617EB9-55B7-B74A-9F22-020FD44B4F78}" destId="{B2144329-8AA0-764E-88E3-5EFD434F5E0C}" srcOrd="0" destOrd="0" presId="urn:microsoft.com/office/officeart/2005/8/layout/hierarchy1"/>
    <dgm:cxn modelId="{40DE073D-E43C-F84E-85B4-329E019EDAEB}" type="presParOf" srcId="{B2144329-8AA0-764E-88E3-5EFD434F5E0C}" destId="{0CA56F52-7D4D-0640-91C9-0FE25ED815E9}" srcOrd="0" destOrd="0" presId="urn:microsoft.com/office/officeart/2005/8/layout/hierarchy1"/>
    <dgm:cxn modelId="{ABAA5241-5F82-714C-BDB4-E3CB781E9117}" type="presParOf" srcId="{B2144329-8AA0-764E-88E3-5EFD434F5E0C}" destId="{0792BA2F-EE1E-454E-AAAC-B7C70F1F8FA6}" srcOrd="1" destOrd="0" presId="urn:microsoft.com/office/officeart/2005/8/layout/hierarchy1"/>
    <dgm:cxn modelId="{C097A851-C783-B643-A7E5-030D3E56A0F4}" type="presParOf" srcId="{30617EB9-55B7-B74A-9F22-020FD44B4F78}" destId="{54DC6BAF-B0DA-C84F-9940-C8A57E7C4FC7}" srcOrd="1" destOrd="0" presId="urn:microsoft.com/office/officeart/2005/8/layout/hierarchy1"/>
    <dgm:cxn modelId="{2EE1D0C4-2507-494F-B1FE-A051DF55B382}" type="presParOf" srcId="{54DC6BAF-B0DA-C84F-9940-C8A57E7C4FC7}" destId="{313112D5-1904-7443-8AAD-C006D3640FFD}" srcOrd="0" destOrd="0" presId="urn:microsoft.com/office/officeart/2005/8/layout/hierarchy1"/>
    <dgm:cxn modelId="{19B03570-8325-ED4C-87E0-9612786255BF}" type="presParOf" srcId="{54DC6BAF-B0DA-C84F-9940-C8A57E7C4FC7}" destId="{0CE19167-56AA-2049-B3E3-BAD240FB6DFE}" srcOrd="1" destOrd="0" presId="urn:microsoft.com/office/officeart/2005/8/layout/hierarchy1"/>
    <dgm:cxn modelId="{11AF40E1-A0B6-5E47-BC26-D9D254D8D4A9}" type="presParOf" srcId="{0CE19167-56AA-2049-B3E3-BAD240FB6DFE}" destId="{99D28CC7-FF59-B34A-B283-871FB5F2F928}" srcOrd="0" destOrd="0" presId="urn:microsoft.com/office/officeart/2005/8/layout/hierarchy1"/>
    <dgm:cxn modelId="{7B22F7F0-AFD7-8B41-AF8C-562C5331BFED}" type="presParOf" srcId="{99D28CC7-FF59-B34A-B283-871FB5F2F928}" destId="{81EEF22D-8BEF-D94E-895B-A339A0834BCB}" srcOrd="0" destOrd="0" presId="urn:microsoft.com/office/officeart/2005/8/layout/hierarchy1"/>
    <dgm:cxn modelId="{51D6227D-D254-4D42-AA4A-67E6513A78EA}" type="presParOf" srcId="{99D28CC7-FF59-B34A-B283-871FB5F2F928}" destId="{76121656-A02B-7E4D-8200-4EB8FF5A76DA}" srcOrd="1" destOrd="0" presId="urn:microsoft.com/office/officeart/2005/8/layout/hierarchy1"/>
    <dgm:cxn modelId="{2ED7E1E9-FB36-6544-A1E1-F7C3C51A17F8}" type="presParOf" srcId="{0CE19167-56AA-2049-B3E3-BAD240FB6DFE}" destId="{7C77C55D-D42A-2E43-81E6-AD2FEE004E40}" srcOrd="1" destOrd="0" presId="urn:microsoft.com/office/officeart/2005/8/layout/hierarchy1"/>
    <dgm:cxn modelId="{C31AD742-F352-4542-9B85-9D1F56FB9B2A}" type="presParOf" srcId="{7C77C55D-D42A-2E43-81E6-AD2FEE004E40}" destId="{9FF07D31-7B2C-4C46-BD8A-18F296814D2D}" srcOrd="0" destOrd="0" presId="urn:microsoft.com/office/officeart/2005/8/layout/hierarchy1"/>
    <dgm:cxn modelId="{945FA500-DF8F-2247-B4CF-FB1D0038F48C}" type="presParOf" srcId="{7C77C55D-D42A-2E43-81E6-AD2FEE004E40}" destId="{C49DEE5B-AFE5-B944-A794-A0BF0B50BD53}" srcOrd="1" destOrd="0" presId="urn:microsoft.com/office/officeart/2005/8/layout/hierarchy1"/>
    <dgm:cxn modelId="{A3B3A989-009D-AD40-8FCD-41AABF02754F}" type="presParOf" srcId="{C49DEE5B-AFE5-B944-A794-A0BF0B50BD53}" destId="{3B3A2794-7DA5-A546-BFFD-D9CEFAEB64C4}" srcOrd="0" destOrd="0" presId="urn:microsoft.com/office/officeart/2005/8/layout/hierarchy1"/>
    <dgm:cxn modelId="{92892769-662F-0F44-9F67-16B7FF437279}" type="presParOf" srcId="{3B3A2794-7DA5-A546-BFFD-D9CEFAEB64C4}" destId="{A3F36E16-5F9C-A540-91BB-D239F471EC04}" srcOrd="0" destOrd="0" presId="urn:microsoft.com/office/officeart/2005/8/layout/hierarchy1"/>
    <dgm:cxn modelId="{5FA10F24-4AAE-7F46-9F84-122600E286FE}" type="presParOf" srcId="{3B3A2794-7DA5-A546-BFFD-D9CEFAEB64C4}" destId="{5EC7870C-F557-5149-9A2D-82F86A78F5C3}" srcOrd="1" destOrd="0" presId="urn:microsoft.com/office/officeart/2005/8/layout/hierarchy1"/>
    <dgm:cxn modelId="{BD30ABB6-9EED-5B41-9445-E9DA236F299E}" type="presParOf" srcId="{C49DEE5B-AFE5-B944-A794-A0BF0B50BD53}" destId="{3D90771B-E888-7D4F-972A-3D2F6781AF56}" srcOrd="1" destOrd="0" presId="urn:microsoft.com/office/officeart/2005/8/layout/hierarchy1"/>
    <dgm:cxn modelId="{89B1D85D-9C15-6A44-B658-F28097BBD574}" type="presParOf" srcId="{7C77C55D-D42A-2E43-81E6-AD2FEE004E40}" destId="{FDF9D30E-4EF0-8D4D-9877-D99DE91A0DD7}" srcOrd="2" destOrd="0" presId="urn:microsoft.com/office/officeart/2005/8/layout/hierarchy1"/>
    <dgm:cxn modelId="{C4C903A1-94E6-3F42-B06E-7D5230C05840}" type="presParOf" srcId="{7C77C55D-D42A-2E43-81E6-AD2FEE004E40}" destId="{5C60D29D-9757-C142-9E10-43C50084D1CE}" srcOrd="3" destOrd="0" presId="urn:microsoft.com/office/officeart/2005/8/layout/hierarchy1"/>
    <dgm:cxn modelId="{797F675C-C434-8F41-9E3F-49532B2C455C}" type="presParOf" srcId="{5C60D29D-9757-C142-9E10-43C50084D1CE}" destId="{17E97FC0-73D9-CB4B-B595-E025196F381E}" srcOrd="0" destOrd="0" presId="urn:microsoft.com/office/officeart/2005/8/layout/hierarchy1"/>
    <dgm:cxn modelId="{CA7F59E1-DA10-6948-9BD9-A973834B9E84}" type="presParOf" srcId="{17E97FC0-73D9-CB4B-B595-E025196F381E}" destId="{325E4D40-0010-F446-B866-5539139487A6}" srcOrd="0" destOrd="0" presId="urn:microsoft.com/office/officeart/2005/8/layout/hierarchy1"/>
    <dgm:cxn modelId="{2FC14FCB-8D73-334A-A74D-0DC11E15FA0C}" type="presParOf" srcId="{17E97FC0-73D9-CB4B-B595-E025196F381E}" destId="{004D77BE-4A85-1543-B084-A3A0F0AC590F}" srcOrd="1" destOrd="0" presId="urn:microsoft.com/office/officeart/2005/8/layout/hierarchy1"/>
    <dgm:cxn modelId="{08386F59-8EA8-CF4C-8A15-684C8C5F350A}" type="presParOf" srcId="{5C60D29D-9757-C142-9E10-43C50084D1CE}" destId="{CC979F01-606B-A14B-B24E-BA4088DB39B3}" srcOrd="1" destOrd="0" presId="urn:microsoft.com/office/officeart/2005/8/layout/hierarchy1"/>
    <dgm:cxn modelId="{433CB57D-EABB-004C-AA9C-35A328B3A3E0}" type="presParOf" srcId="{54DC6BAF-B0DA-C84F-9940-C8A57E7C4FC7}" destId="{23E7A44A-6E82-2842-900D-F49D3EC3DD31}" srcOrd="2" destOrd="0" presId="urn:microsoft.com/office/officeart/2005/8/layout/hierarchy1"/>
    <dgm:cxn modelId="{AB20F761-9882-964B-8B67-2059E44FBCB9}" type="presParOf" srcId="{54DC6BAF-B0DA-C84F-9940-C8A57E7C4FC7}" destId="{38678C92-79CC-534C-85A4-60D3AB80D634}" srcOrd="3" destOrd="0" presId="urn:microsoft.com/office/officeart/2005/8/layout/hierarchy1"/>
    <dgm:cxn modelId="{9880F273-4797-D64C-BB13-2F5AE377288E}" type="presParOf" srcId="{38678C92-79CC-534C-85A4-60D3AB80D634}" destId="{6BE16C80-5056-E04B-8A8D-8A8645F8F7D6}" srcOrd="0" destOrd="0" presId="urn:microsoft.com/office/officeart/2005/8/layout/hierarchy1"/>
    <dgm:cxn modelId="{BDAEB892-FB5A-A34D-957A-B942637AB4AF}" type="presParOf" srcId="{6BE16C80-5056-E04B-8A8D-8A8645F8F7D6}" destId="{775191D7-FAB7-CA40-A31D-D381859151E1}" srcOrd="0" destOrd="0" presId="urn:microsoft.com/office/officeart/2005/8/layout/hierarchy1"/>
    <dgm:cxn modelId="{94DC0A14-EF74-2C4B-909F-2B289CBC6AC2}" type="presParOf" srcId="{6BE16C80-5056-E04B-8A8D-8A8645F8F7D6}" destId="{FD1EFCC2-1E9E-9E4B-8A8C-1E48976A2529}" srcOrd="1" destOrd="0" presId="urn:microsoft.com/office/officeart/2005/8/layout/hierarchy1"/>
    <dgm:cxn modelId="{FCB508C8-7486-0D4F-A472-676368112C9F}" type="presParOf" srcId="{38678C92-79CC-534C-85A4-60D3AB80D634}" destId="{162699BF-FE58-EB4D-92C3-769C9D005DEE}" srcOrd="1" destOrd="0" presId="urn:microsoft.com/office/officeart/2005/8/layout/hierarchy1"/>
    <dgm:cxn modelId="{DD59DDA8-71BF-2341-939D-9ADF58F449DA}" type="presParOf" srcId="{162699BF-FE58-EB4D-92C3-769C9D005DEE}" destId="{66116255-7192-F644-9D70-09320B892894}" srcOrd="0" destOrd="0" presId="urn:microsoft.com/office/officeart/2005/8/layout/hierarchy1"/>
    <dgm:cxn modelId="{F18C2871-9873-D44F-875A-37CC21D0893B}" type="presParOf" srcId="{162699BF-FE58-EB4D-92C3-769C9D005DEE}" destId="{95EBACD5-B14D-2E45-9B48-8B1128549C35}" srcOrd="1" destOrd="0" presId="urn:microsoft.com/office/officeart/2005/8/layout/hierarchy1"/>
    <dgm:cxn modelId="{41496119-677E-2249-BBFB-B413F3F58A16}" type="presParOf" srcId="{95EBACD5-B14D-2E45-9B48-8B1128549C35}" destId="{F950407C-DCAB-2144-850C-258A08AFDB6D}" srcOrd="0" destOrd="0" presId="urn:microsoft.com/office/officeart/2005/8/layout/hierarchy1"/>
    <dgm:cxn modelId="{F99B0941-6723-A544-BB95-F628A7264C20}" type="presParOf" srcId="{F950407C-DCAB-2144-850C-258A08AFDB6D}" destId="{AEDD1CF5-A840-B444-86FE-70937AFA3EC7}" srcOrd="0" destOrd="0" presId="urn:microsoft.com/office/officeart/2005/8/layout/hierarchy1"/>
    <dgm:cxn modelId="{5852439F-5746-1F4A-A859-DCCAE291147F}" type="presParOf" srcId="{F950407C-DCAB-2144-850C-258A08AFDB6D}" destId="{B4C15C63-629D-0E44-9B59-0A88C5C97E50}" srcOrd="1" destOrd="0" presId="urn:microsoft.com/office/officeart/2005/8/layout/hierarchy1"/>
    <dgm:cxn modelId="{2BCC113B-ABD4-6F4E-9A98-064CDA5CC959}" type="presParOf" srcId="{95EBACD5-B14D-2E45-9B48-8B1128549C35}" destId="{DE65648B-0AB9-274B-8E66-A79BFE64D6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E094C-6C8D-2747-BB45-36BC7A9C6CC6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7787" y="1395494"/>
        <a:ext cx="2665308" cy="1560349"/>
      </dsp:txXfrm>
    </dsp:sp>
    <dsp:sp modelId="{9FB9088F-680F-8E49-AE24-B4F010A52C30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047880" y="1970146"/>
        <a:ext cx="409940" cy="411044"/>
      </dsp:txXfrm>
    </dsp:sp>
    <dsp:sp modelId="{587F5A82-D847-BC46-AD7F-12A57F6A6E1D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925145" y="1395494"/>
        <a:ext cx="2665308" cy="1560349"/>
      </dsp:txXfrm>
    </dsp:sp>
    <dsp:sp modelId="{B2D143C3-4BF4-4B46-9493-556417BA1697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15239" y="1970146"/>
        <a:ext cx="409940" cy="411044"/>
      </dsp:txXfrm>
    </dsp:sp>
    <dsp:sp modelId="{467FFE45-6FE0-3D49-9E6D-366985B299A6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32288-8860-FD4F-A3B8-21018701F3CF}">
      <dsp:nvSpPr>
        <dsp:cNvPr id="0" name=""/>
        <dsp:cNvSpPr/>
      </dsp:nvSpPr>
      <dsp:spPr>
        <a:xfrm>
          <a:off x="441290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Input #3</a:t>
          </a:r>
        </a:p>
      </dsp:txBody>
      <dsp:txXfrm>
        <a:off x="877591" y="1641734"/>
        <a:ext cx="850786" cy="1067869"/>
      </dsp:txXfrm>
    </dsp:sp>
    <dsp:sp modelId="{5FBE038A-EF5F-1548-8EF4-C3C972D59102}">
      <dsp:nvSpPr>
        <dsp:cNvPr id="0" name=""/>
        <dsp:cNvSpPr/>
      </dsp:nvSpPr>
      <dsp:spPr>
        <a:xfrm>
          <a:off x="4989" y="1739368"/>
          <a:ext cx="872601" cy="872601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INPUTS</a:t>
          </a:r>
          <a:endParaRPr lang="en-US" sz="1300" b="1" kern="1200" dirty="0"/>
        </a:p>
      </dsp:txBody>
      <dsp:txXfrm>
        <a:off x="132778" y="1867157"/>
        <a:ext cx="617023" cy="617023"/>
      </dsp:txXfrm>
    </dsp:sp>
    <dsp:sp modelId="{17B7B440-3C12-C746-BFA4-8251FED9FBEE}">
      <dsp:nvSpPr>
        <dsp:cNvPr id="0" name=""/>
        <dsp:cNvSpPr/>
      </dsp:nvSpPr>
      <dsp:spPr>
        <a:xfrm>
          <a:off x="2731869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A</a:t>
          </a:r>
        </a:p>
      </dsp:txBody>
      <dsp:txXfrm>
        <a:off x="3168170" y="1641734"/>
        <a:ext cx="850786" cy="1067869"/>
      </dsp:txXfrm>
    </dsp:sp>
    <dsp:sp modelId="{FE91ED82-B84F-4C47-ABA9-35B2A416CFC8}">
      <dsp:nvSpPr>
        <dsp:cNvPr id="0" name=""/>
        <dsp:cNvSpPr/>
      </dsp:nvSpPr>
      <dsp:spPr>
        <a:xfrm>
          <a:off x="2295568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2423357" y="1867157"/>
        <a:ext cx="617023" cy="617023"/>
      </dsp:txXfrm>
    </dsp:sp>
    <dsp:sp modelId="{3D79C2DA-0CBE-D549-9B64-C8A6BC8265C6}">
      <dsp:nvSpPr>
        <dsp:cNvPr id="0" name=""/>
        <dsp:cNvSpPr/>
      </dsp:nvSpPr>
      <dsp:spPr>
        <a:xfrm>
          <a:off x="5022448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</a:t>
          </a:r>
        </a:p>
      </dsp:txBody>
      <dsp:txXfrm>
        <a:off x="5458749" y="1641734"/>
        <a:ext cx="850786" cy="1067869"/>
      </dsp:txXfrm>
    </dsp:sp>
    <dsp:sp modelId="{87724D1A-170D-7145-9273-B79C70D57213}">
      <dsp:nvSpPr>
        <dsp:cNvPr id="0" name=""/>
        <dsp:cNvSpPr/>
      </dsp:nvSpPr>
      <dsp:spPr>
        <a:xfrm>
          <a:off x="4586147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4713936" y="1867157"/>
        <a:ext cx="617023" cy="617023"/>
      </dsp:txXfrm>
    </dsp:sp>
    <dsp:sp modelId="{27373CB1-0FC4-EA44-8053-481E4F7465AC}">
      <dsp:nvSpPr>
        <dsp:cNvPr id="0" name=""/>
        <dsp:cNvSpPr/>
      </dsp:nvSpPr>
      <dsp:spPr>
        <a:xfrm>
          <a:off x="7313028" y="1412905"/>
          <a:ext cx="1745203" cy="15255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</a:t>
          </a:r>
        </a:p>
      </dsp:txBody>
      <dsp:txXfrm>
        <a:off x="7749328" y="1641734"/>
        <a:ext cx="850786" cy="1067869"/>
      </dsp:txXfrm>
    </dsp:sp>
    <dsp:sp modelId="{B39DBD62-83E4-7D41-82F4-249ED32E5559}">
      <dsp:nvSpPr>
        <dsp:cNvPr id="0" name=""/>
        <dsp:cNvSpPr/>
      </dsp:nvSpPr>
      <dsp:spPr>
        <a:xfrm>
          <a:off x="6876727" y="1739368"/>
          <a:ext cx="872601" cy="8726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Process Step</a:t>
          </a:r>
        </a:p>
      </dsp:txBody>
      <dsp:txXfrm>
        <a:off x="7004516" y="1867157"/>
        <a:ext cx="617023" cy="617023"/>
      </dsp:txXfrm>
    </dsp:sp>
    <dsp:sp modelId="{703EB280-B295-DA48-AC05-0B7A91B137E2}">
      <dsp:nvSpPr>
        <dsp:cNvPr id="0" name=""/>
        <dsp:cNvSpPr/>
      </dsp:nvSpPr>
      <dsp:spPr>
        <a:xfrm>
          <a:off x="9260639" y="1410517"/>
          <a:ext cx="1745203" cy="1530302"/>
        </a:xfrm>
        <a:prstGeom prst="star7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298BDA-2A66-5D42-90B8-52AEE0A594A6}">
      <dsp:nvSpPr>
        <dsp:cNvPr id="0" name=""/>
        <dsp:cNvSpPr/>
      </dsp:nvSpPr>
      <dsp:spPr>
        <a:xfrm>
          <a:off x="9710230" y="1767937"/>
          <a:ext cx="872601" cy="872601"/>
        </a:xfrm>
        <a:prstGeom prst="flowChartTermina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OUTPUT</a:t>
          </a:r>
        </a:p>
      </dsp:txBody>
      <dsp:txXfrm>
        <a:off x="9751355" y="1895716"/>
        <a:ext cx="790351" cy="617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130D-A3EC-41C4-B6A6-6DBFE1F5D425}">
      <dsp:nvSpPr>
        <dsp:cNvPr id="0" name=""/>
        <dsp:cNvSpPr/>
      </dsp:nvSpPr>
      <dsp:spPr>
        <a:xfrm>
          <a:off x="1049" y="1177540"/>
          <a:ext cx="2426236" cy="2001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See how components depend on each other</a:t>
          </a:r>
          <a:endParaRPr lang="en-US" sz="2600" kern="1200" dirty="0"/>
        </a:p>
      </dsp:txBody>
      <dsp:txXfrm>
        <a:off x="47101" y="1223592"/>
        <a:ext cx="2334132" cy="1480218"/>
      </dsp:txXfrm>
    </dsp:sp>
    <dsp:sp modelId="{1A202817-B027-4ECB-9488-2280A6B69207}">
      <dsp:nvSpPr>
        <dsp:cNvPr id="0" name=""/>
        <dsp:cNvSpPr/>
      </dsp:nvSpPr>
      <dsp:spPr>
        <a:xfrm>
          <a:off x="1359535" y="1636204"/>
          <a:ext cx="2702197" cy="2702197"/>
        </a:xfrm>
        <a:prstGeom prst="leftCircularArrow">
          <a:avLst>
            <a:gd name="adj1" fmla="val 3252"/>
            <a:gd name="adj2" fmla="val 401096"/>
            <a:gd name="adj3" fmla="val 2176607"/>
            <a:gd name="adj4" fmla="val 9024489"/>
            <a:gd name="adj5" fmla="val 37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54E5E-FC9E-4EE7-A4F7-A44A302F8471}">
      <dsp:nvSpPr>
        <dsp:cNvPr id="0" name=""/>
        <dsp:cNvSpPr/>
      </dsp:nvSpPr>
      <dsp:spPr>
        <a:xfrm>
          <a:off x="540213" y="2749862"/>
          <a:ext cx="2156654" cy="857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INTERDEPENDENCE</a:t>
          </a:r>
        </a:p>
      </dsp:txBody>
      <dsp:txXfrm>
        <a:off x="565332" y="2774981"/>
        <a:ext cx="2106416" cy="807392"/>
      </dsp:txXfrm>
    </dsp:sp>
    <dsp:sp modelId="{95EBF496-C821-4F85-82B9-56E95C4181D4}">
      <dsp:nvSpPr>
        <dsp:cNvPr id="0" name=""/>
        <dsp:cNvSpPr/>
      </dsp:nvSpPr>
      <dsp:spPr>
        <a:xfrm>
          <a:off x="3115293" y="1177540"/>
          <a:ext cx="2426236" cy="2001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Understand / See Process</a:t>
          </a:r>
          <a:endParaRPr lang="en-US" sz="2600" kern="1200" dirty="0"/>
        </a:p>
      </dsp:txBody>
      <dsp:txXfrm>
        <a:off x="3161345" y="1652407"/>
        <a:ext cx="2334132" cy="1480218"/>
      </dsp:txXfrm>
    </dsp:sp>
    <dsp:sp modelId="{B3984E28-29CF-43D3-8B0A-7A89ED31AA2A}">
      <dsp:nvSpPr>
        <dsp:cNvPr id="0" name=""/>
        <dsp:cNvSpPr/>
      </dsp:nvSpPr>
      <dsp:spPr>
        <a:xfrm>
          <a:off x="4453559" y="-60647"/>
          <a:ext cx="3012216" cy="3012216"/>
        </a:xfrm>
        <a:prstGeom prst="circularArrow">
          <a:avLst>
            <a:gd name="adj1" fmla="val 2917"/>
            <a:gd name="adj2" fmla="val 356988"/>
            <a:gd name="adj3" fmla="val 19467501"/>
            <a:gd name="adj4" fmla="val 12575511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F2AA4-693D-46C3-9577-3BECA4BA8BB8}">
      <dsp:nvSpPr>
        <dsp:cNvPr id="0" name=""/>
        <dsp:cNvSpPr/>
      </dsp:nvSpPr>
      <dsp:spPr>
        <a:xfrm>
          <a:off x="3654457" y="748724"/>
          <a:ext cx="2156654" cy="857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SEE</a:t>
          </a:r>
        </a:p>
      </dsp:txBody>
      <dsp:txXfrm>
        <a:off x="3679576" y="773843"/>
        <a:ext cx="2106416" cy="807392"/>
      </dsp:txXfrm>
    </dsp:sp>
    <dsp:sp modelId="{1DFC4D03-C30E-4552-9C16-73780CFD13AB}">
      <dsp:nvSpPr>
        <dsp:cNvPr id="0" name=""/>
        <dsp:cNvSpPr/>
      </dsp:nvSpPr>
      <dsp:spPr>
        <a:xfrm>
          <a:off x="6229536" y="1177540"/>
          <a:ext cx="2426236" cy="2001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/>
            <a:t>Improve Process</a:t>
          </a:r>
          <a:endParaRPr lang="en-US" sz="2600" kern="1200" dirty="0"/>
        </a:p>
      </dsp:txBody>
      <dsp:txXfrm>
        <a:off x="6275588" y="1223592"/>
        <a:ext cx="2334132" cy="1480218"/>
      </dsp:txXfrm>
    </dsp:sp>
    <dsp:sp modelId="{87039B43-6832-44B8-9744-0378DC4AE178}">
      <dsp:nvSpPr>
        <dsp:cNvPr id="0" name=""/>
        <dsp:cNvSpPr/>
      </dsp:nvSpPr>
      <dsp:spPr>
        <a:xfrm>
          <a:off x="6768700" y="2749862"/>
          <a:ext cx="2156654" cy="857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IMPROVE</a:t>
          </a:r>
        </a:p>
      </dsp:txBody>
      <dsp:txXfrm>
        <a:off x="6793819" y="2774981"/>
        <a:ext cx="2106416" cy="807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F0D70-7820-A04B-8342-1997B5858BEE}">
      <dsp:nvSpPr>
        <dsp:cNvPr id="0" name=""/>
        <dsp:cNvSpPr/>
      </dsp:nvSpPr>
      <dsp:spPr>
        <a:xfrm>
          <a:off x="4533" y="1435816"/>
          <a:ext cx="1354926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8344" y="1459627"/>
        <a:ext cx="1307304" cy="765333"/>
      </dsp:txXfrm>
    </dsp:sp>
    <dsp:sp modelId="{6934D6B6-10F0-034A-A9F8-D71CAE30C742}">
      <dsp:nvSpPr>
        <dsp:cNvPr id="0" name=""/>
        <dsp:cNvSpPr/>
      </dsp:nvSpPr>
      <dsp:spPr>
        <a:xfrm>
          <a:off x="1494952" y="1674283"/>
          <a:ext cx="287244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494952" y="1741487"/>
        <a:ext cx="201071" cy="201613"/>
      </dsp:txXfrm>
    </dsp:sp>
    <dsp:sp modelId="{60DFAF20-D8E7-FC4E-8822-4281A7741E3A}">
      <dsp:nvSpPr>
        <dsp:cNvPr id="0" name=""/>
        <dsp:cNvSpPr/>
      </dsp:nvSpPr>
      <dsp:spPr>
        <a:xfrm>
          <a:off x="1901430" y="1435816"/>
          <a:ext cx="1354926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1925241" y="1459627"/>
        <a:ext cx="1307304" cy="765333"/>
      </dsp:txXfrm>
    </dsp:sp>
    <dsp:sp modelId="{AEBED6B7-94FE-2843-B3B6-262AE6C8D1B8}">
      <dsp:nvSpPr>
        <dsp:cNvPr id="0" name=""/>
        <dsp:cNvSpPr/>
      </dsp:nvSpPr>
      <dsp:spPr>
        <a:xfrm>
          <a:off x="3391849" y="1674283"/>
          <a:ext cx="287244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391849" y="1741487"/>
        <a:ext cx="201071" cy="201613"/>
      </dsp:txXfrm>
    </dsp:sp>
    <dsp:sp modelId="{00926FE8-3626-E549-AD76-A8E1F31B483A}">
      <dsp:nvSpPr>
        <dsp:cNvPr id="0" name=""/>
        <dsp:cNvSpPr/>
      </dsp:nvSpPr>
      <dsp:spPr>
        <a:xfrm>
          <a:off x="3798327" y="1435816"/>
          <a:ext cx="1354926" cy="812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822138" y="1459627"/>
        <a:ext cx="1307304" cy="765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48A12-117A-3748-BF3A-28726A0E3167}">
      <dsp:nvSpPr>
        <dsp:cNvPr id="0" name=""/>
        <dsp:cNvSpPr/>
      </dsp:nvSpPr>
      <dsp:spPr>
        <a:xfrm>
          <a:off x="4204089" y="2218550"/>
          <a:ext cx="91440" cy="4133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351A1-4DBF-A84E-B2CE-39092ED1B410}">
      <dsp:nvSpPr>
        <dsp:cNvPr id="0" name=""/>
        <dsp:cNvSpPr/>
      </dsp:nvSpPr>
      <dsp:spPr>
        <a:xfrm>
          <a:off x="2946925" y="902638"/>
          <a:ext cx="1302883" cy="41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99"/>
              </a:lnTo>
              <a:lnTo>
                <a:pt x="1302883" y="281699"/>
              </a:lnTo>
              <a:lnTo>
                <a:pt x="1302883" y="41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C5BE9-58D1-DA4A-AD9B-208F76415247}">
      <dsp:nvSpPr>
        <dsp:cNvPr id="0" name=""/>
        <dsp:cNvSpPr/>
      </dsp:nvSpPr>
      <dsp:spPr>
        <a:xfrm>
          <a:off x="1644042" y="2218550"/>
          <a:ext cx="868588" cy="41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99"/>
              </a:lnTo>
              <a:lnTo>
                <a:pt x="868588" y="281699"/>
              </a:lnTo>
              <a:lnTo>
                <a:pt x="868588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8CC29-BF7F-504F-8365-64D721F53664}">
      <dsp:nvSpPr>
        <dsp:cNvPr id="0" name=""/>
        <dsp:cNvSpPr/>
      </dsp:nvSpPr>
      <dsp:spPr>
        <a:xfrm>
          <a:off x="775453" y="2218550"/>
          <a:ext cx="868588" cy="413369"/>
        </a:xfrm>
        <a:custGeom>
          <a:avLst/>
          <a:gdLst/>
          <a:ahLst/>
          <a:cxnLst/>
          <a:rect l="0" t="0" r="0" b="0"/>
          <a:pathLst>
            <a:path>
              <a:moveTo>
                <a:pt x="868588" y="0"/>
              </a:moveTo>
              <a:lnTo>
                <a:pt x="868588" y="281699"/>
              </a:lnTo>
              <a:lnTo>
                <a:pt x="0" y="281699"/>
              </a:lnTo>
              <a:lnTo>
                <a:pt x="0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8B3CF-0C97-7A41-ACD7-82137EFA077C}">
      <dsp:nvSpPr>
        <dsp:cNvPr id="0" name=""/>
        <dsp:cNvSpPr/>
      </dsp:nvSpPr>
      <dsp:spPr>
        <a:xfrm>
          <a:off x="1644042" y="902638"/>
          <a:ext cx="1302883" cy="413369"/>
        </a:xfrm>
        <a:custGeom>
          <a:avLst/>
          <a:gdLst/>
          <a:ahLst/>
          <a:cxnLst/>
          <a:rect l="0" t="0" r="0" b="0"/>
          <a:pathLst>
            <a:path>
              <a:moveTo>
                <a:pt x="1302883" y="0"/>
              </a:moveTo>
              <a:lnTo>
                <a:pt x="1302883" y="281699"/>
              </a:lnTo>
              <a:lnTo>
                <a:pt x="0" y="281699"/>
              </a:lnTo>
              <a:lnTo>
                <a:pt x="0" y="41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94476-3B34-104D-BA48-06BC46246562}">
      <dsp:nvSpPr>
        <dsp:cNvPr id="0" name=""/>
        <dsp:cNvSpPr/>
      </dsp:nvSpPr>
      <dsp:spPr>
        <a:xfrm>
          <a:off x="2236262" y="95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3ABA8-29ED-1F48-BA16-2535818C99BD}">
      <dsp:nvSpPr>
        <dsp:cNvPr id="0" name=""/>
        <dsp:cNvSpPr/>
      </dsp:nvSpPr>
      <dsp:spPr>
        <a:xfrm>
          <a:off x="2394187" y="150124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420622" y="176559"/>
        <a:ext cx="1368457" cy="849672"/>
      </dsp:txXfrm>
    </dsp:sp>
    <dsp:sp modelId="{2C2E4332-C82B-8A46-8C1A-6A30A66EFCA7}">
      <dsp:nvSpPr>
        <dsp:cNvPr id="0" name=""/>
        <dsp:cNvSpPr/>
      </dsp:nvSpPr>
      <dsp:spPr>
        <a:xfrm>
          <a:off x="933378" y="1316008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5435A-C1F7-224A-B881-44131E822765}">
      <dsp:nvSpPr>
        <dsp:cNvPr id="0" name=""/>
        <dsp:cNvSpPr/>
      </dsp:nvSpPr>
      <dsp:spPr>
        <a:xfrm>
          <a:off x="1091304" y="1466037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1117739" y="1492472"/>
        <a:ext cx="1368457" cy="849672"/>
      </dsp:txXfrm>
    </dsp:sp>
    <dsp:sp modelId="{6E50E8DE-BDD4-1D4B-A101-1A3496E48078}">
      <dsp:nvSpPr>
        <dsp:cNvPr id="0" name=""/>
        <dsp:cNvSpPr/>
      </dsp:nvSpPr>
      <dsp:spPr>
        <a:xfrm>
          <a:off x="64789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C89D6-BAE1-4E48-B7E9-F046B57AE70D}">
      <dsp:nvSpPr>
        <dsp:cNvPr id="0" name=""/>
        <dsp:cNvSpPr/>
      </dsp:nvSpPr>
      <dsp:spPr>
        <a:xfrm>
          <a:off x="222715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249150" y="2808384"/>
        <a:ext cx="1368457" cy="849672"/>
      </dsp:txXfrm>
    </dsp:sp>
    <dsp:sp modelId="{99A959B7-B795-4244-9908-983A3D885E75}">
      <dsp:nvSpPr>
        <dsp:cNvPr id="0" name=""/>
        <dsp:cNvSpPr/>
      </dsp:nvSpPr>
      <dsp:spPr>
        <a:xfrm>
          <a:off x="1801967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04FF1-D51E-7F42-BFC7-1715AE90254A}">
      <dsp:nvSpPr>
        <dsp:cNvPr id="0" name=""/>
        <dsp:cNvSpPr/>
      </dsp:nvSpPr>
      <dsp:spPr>
        <a:xfrm>
          <a:off x="1959892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1986327" y="2808384"/>
        <a:ext cx="1368457" cy="849672"/>
      </dsp:txXfrm>
    </dsp:sp>
    <dsp:sp modelId="{B6144619-90B2-7C46-84CC-3B2EE0696CF3}">
      <dsp:nvSpPr>
        <dsp:cNvPr id="0" name=""/>
        <dsp:cNvSpPr/>
      </dsp:nvSpPr>
      <dsp:spPr>
        <a:xfrm>
          <a:off x="3539145" y="1316008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5DCB1-1F75-9647-99F2-76FFBAAE8FFA}">
      <dsp:nvSpPr>
        <dsp:cNvPr id="0" name=""/>
        <dsp:cNvSpPr/>
      </dsp:nvSpPr>
      <dsp:spPr>
        <a:xfrm>
          <a:off x="3697070" y="1466037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723505" y="1492472"/>
        <a:ext cx="1368457" cy="849672"/>
      </dsp:txXfrm>
    </dsp:sp>
    <dsp:sp modelId="{EE4301B9-A51C-964F-939E-3E8A162C58E2}">
      <dsp:nvSpPr>
        <dsp:cNvPr id="0" name=""/>
        <dsp:cNvSpPr/>
      </dsp:nvSpPr>
      <dsp:spPr>
        <a:xfrm>
          <a:off x="3539145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7DF88-993E-DC40-889F-1F433BB32939}">
      <dsp:nvSpPr>
        <dsp:cNvPr id="0" name=""/>
        <dsp:cNvSpPr/>
      </dsp:nvSpPr>
      <dsp:spPr>
        <a:xfrm>
          <a:off x="3697070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723505" y="2808384"/>
        <a:ext cx="1368457" cy="849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16255-7192-F644-9D70-09320B892894}">
      <dsp:nvSpPr>
        <dsp:cNvPr id="0" name=""/>
        <dsp:cNvSpPr/>
      </dsp:nvSpPr>
      <dsp:spPr>
        <a:xfrm>
          <a:off x="4204089" y="2218550"/>
          <a:ext cx="91440" cy="4133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7A44A-6E82-2842-900D-F49D3EC3DD31}">
      <dsp:nvSpPr>
        <dsp:cNvPr id="0" name=""/>
        <dsp:cNvSpPr/>
      </dsp:nvSpPr>
      <dsp:spPr>
        <a:xfrm>
          <a:off x="2946925" y="902638"/>
          <a:ext cx="1302883" cy="41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99"/>
              </a:lnTo>
              <a:lnTo>
                <a:pt x="1302883" y="281699"/>
              </a:lnTo>
              <a:lnTo>
                <a:pt x="1302883" y="41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9D30E-4EF0-8D4D-9877-D99DE91A0DD7}">
      <dsp:nvSpPr>
        <dsp:cNvPr id="0" name=""/>
        <dsp:cNvSpPr/>
      </dsp:nvSpPr>
      <dsp:spPr>
        <a:xfrm>
          <a:off x="1644042" y="2218550"/>
          <a:ext cx="868588" cy="41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99"/>
              </a:lnTo>
              <a:lnTo>
                <a:pt x="868588" y="281699"/>
              </a:lnTo>
              <a:lnTo>
                <a:pt x="868588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07D31-7B2C-4C46-BD8A-18F296814D2D}">
      <dsp:nvSpPr>
        <dsp:cNvPr id="0" name=""/>
        <dsp:cNvSpPr/>
      </dsp:nvSpPr>
      <dsp:spPr>
        <a:xfrm>
          <a:off x="775453" y="2218550"/>
          <a:ext cx="868588" cy="413369"/>
        </a:xfrm>
        <a:custGeom>
          <a:avLst/>
          <a:gdLst/>
          <a:ahLst/>
          <a:cxnLst/>
          <a:rect l="0" t="0" r="0" b="0"/>
          <a:pathLst>
            <a:path>
              <a:moveTo>
                <a:pt x="868588" y="0"/>
              </a:moveTo>
              <a:lnTo>
                <a:pt x="868588" y="281699"/>
              </a:lnTo>
              <a:lnTo>
                <a:pt x="0" y="281699"/>
              </a:lnTo>
              <a:lnTo>
                <a:pt x="0" y="413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112D5-1904-7443-8AAD-C006D3640FFD}">
      <dsp:nvSpPr>
        <dsp:cNvPr id="0" name=""/>
        <dsp:cNvSpPr/>
      </dsp:nvSpPr>
      <dsp:spPr>
        <a:xfrm>
          <a:off x="1644042" y="902638"/>
          <a:ext cx="1302883" cy="413369"/>
        </a:xfrm>
        <a:custGeom>
          <a:avLst/>
          <a:gdLst/>
          <a:ahLst/>
          <a:cxnLst/>
          <a:rect l="0" t="0" r="0" b="0"/>
          <a:pathLst>
            <a:path>
              <a:moveTo>
                <a:pt x="1302883" y="0"/>
              </a:moveTo>
              <a:lnTo>
                <a:pt x="1302883" y="281699"/>
              </a:lnTo>
              <a:lnTo>
                <a:pt x="0" y="281699"/>
              </a:lnTo>
              <a:lnTo>
                <a:pt x="0" y="41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56F52-7D4D-0640-91C9-0FE25ED815E9}">
      <dsp:nvSpPr>
        <dsp:cNvPr id="0" name=""/>
        <dsp:cNvSpPr/>
      </dsp:nvSpPr>
      <dsp:spPr>
        <a:xfrm>
          <a:off x="2236262" y="95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2BA2F-EE1E-454E-AAAC-B7C70F1F8FA6}">
      <dsp:nvSpPr>
        <dsp:cNvPr id="0" name=""/>
        <dsp:cNvSpPr/>
      </dsp:nvSpPr>
      <dsp:spPr>
        <a:xfrm>
          <a:off x="2394187" y="150124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2420622" y="176559"/>
        <a:ext cx="1368457" cy="849672"/>
      </dsp:txXfrm>
    </dsp:sp>
    <dsp:sp modelId="{81EEF22D-8BEF-D94E-895B-A339A0834BCB}">
      <dsp:nvSpPr>
        <dsp:cNvPr id="0" name=""/>
        <dsp:cNvSpPr/>
      </dsp:nvSpPr>
      <dsp:spPr>
        <a:xfrm>
          <a:off x="933378" y="1316008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21656-A02B-7E4D-8200-4EB8FF5A76DA}">
      <dsp:nvSpPr>
        <dsp:cNvPr id="0" name=""/>
        <dsp:cNvSpPr/>
      </dsp:nvSpPr>
      <dsp:spPr>
        <a:xfrm>
          <a:off x="1091304" y="1466037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1117739" y="1492472"/>
        <a:ext cx="1368457" cy="849672"/>
      </dsp:txXfrm>
    </dsp:sp>
    <dsp:sp modelId="{A3F36E16-5F9C-A540-91BB-D239F471EC04}">
      <dsp:nvSpPr>
        <dsp:cNvPr id="0" name=""/>
        <dsp:cNvSpPr/>
      </dsp:nvSpPr>
      <dsp:spPr>
        <a:xfrm>
          <a:off x="64789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7870C-F557-5149-9A2D-82F86A78F5C3}">
      <dsp:nvSpPr>
        <dsp:cNvPr id="0" name=""/>
        <dsp:cNvSpPr/>
      </dsp:nvSpPr>
      <dsp:spPr>
        <a:xfrm>
          <a:off x="222715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249150" y="2808384"/>
        <a:ext cx="1368457" cy="849672"/>
      </dsp:txXfrm>
    </dsp:sp>
    <dsp:sp modelId="{325E4D40-0010-F446-B866-5539139487A6}">
      <dsp:nvSpPr>
        <dsp:cNvPr id="0" name=""/>
        <dsp:cNvSpPr/>
      </dsp:nvSpPr>
      <dsp:spPr>
        <a:xfrm>
          <a:off x="1801967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D77BE-4A85-1543-B084-A3A0F0AC590F}">
      <dsp:nvSpPr>
        <dsp:cNvPr id="0" name=""/>
        <dsp:cNvSpPr/>
      </dsp:nvSpPr>
      <dsp:spPr>
        <a:xfrm>
          <a:off x="1959892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1986327" y="2808384"/>
        <a:ext cx="1368457" cy="849672"/>
      </dsp:txXfrm>
    </dsp:sp>
    <dsp:sp modelId="{775191D7-FAB7-CA40-A31D-D381859151E1}">
      <dsp:nvSpPr>
        <dsp:cNvPr id="0" name=""/>
        <dsp:cNvSpPr/>
      </dsp:nvSpPr>
      <dsp:spPr>
        <a:xfrm>
          <a:off x="3539145" y="1316008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EFCC2-1E9E-9E4B-8A8C-1E48976A2529}">
      <dsp:nvSpPr>
        <dsp:cNvPr id="0" name=""/>
        <dsp:cNvSpPr/>
      </dsp:nvSpPr>
      <dsp:spPr>
        <a:xfrm>
          <a:off x="3697070" y="1466037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723505" y="1492472"/>
        <a:ext cx="1368457" cy="849672"/>
      </dsp:txXfrm>
    </dsp:sp>
    <dsp:sp modelId="{AEDD1CF5-A840-B444-86FE-70937AFA3EC7}">
      <dsp:nvSpPr>
        <dsp:cNvPr id="0" name=""/>
        <dsp:cNvSpPr/>
      </dsp:nvSpPr>
      <dsp:spPr>
        <a:xfrm>
          <a:off x="3539145" y="2631920"/>
          <a:ext cx="1421327" cy="902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15C63-629D-0E44-9B59-0A88C5C97E50}">
      <dsp:nvSpPr>
        <dsp:cNvPr id="0" name=""/>
        <dsp:cNvSpPr/>
      </dsp:nvSpPr>
      <dsp:spPr>
        <a:xfrm>
          <a:off x="3697070" y="2781949"/>
          <a:ext cx="1421327" cy="9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723505" y="2808384"/>
        <a:ext cx="1368457" cy="849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5DDCB-CB4A-4E40-8AE3-BA278DB862D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3894-AA3F-4326-98C1-6F835C2CD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3695-6C02-41CE-805C-5228AAEB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can still come up on the first day of Process mapping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1D45D-2DC2-BF42-B45B-E361148FB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6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6" y="6071404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1602117"/>
            <a:ext cx="7517220" cy="878627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4" y="4053017"/>
            <a:ext cx="5956428" cy="597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76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33" y="6055060"/>
            <a:ext cx="1254547" cy="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32950"/>
            <a:ext cx="128248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2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0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295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22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CQ! Title and Content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 +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58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32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925725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1602116"/>
            <a:ext cx="7517220" cy="87862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3" y="4053017"/>
            <a:ext cx="5956428" cy="5974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8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D332-2B32-4BA0-8D18-60F6D2CB75FD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04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1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7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69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8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895175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819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190023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6" y="6071404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1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2" y="6065220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1"/>
            <a:ext cx="1174440" cy="5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98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345057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8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51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40640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8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F195-5291-4D07-9D32-0D604417E6D4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8" y="-2071563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3" y="3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3" y="3016488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32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3" y="4538298"/>
            <a:ext cx="669251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rgbClr val="003296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3" y="5978530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0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8" y="83902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3" y="5098245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2" y="5994819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6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7" y="6020144"/>
            <a:ext cx="2102373" cy="78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4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61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8" y="-2071563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3" y="3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3" y="3016488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32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3" y="4538298"/>
            <a:ext cx="669251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rgbClr val="003296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3" y="5978530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0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8" y="83902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3" y="5098245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2" y="5994819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6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7" y="6020144"/>
            <a:ext cx="2102373" cy="78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4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537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larccqi.org/uploads/resources/LARC-3.0-WORKBOOK.pdf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ccqi.org/uploads/resources/LARC-3.0-WORKBOOK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larccq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larccqi.org/uploads/resources/LARC-3.0-WORKBOOK.pdf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69" y="2308496"/>
            <a:ext cx="10114382" cy="220423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Learning Session </a:t>
            </a:r>
            <a:r>
              <a:rPr lang="en-US" sz="4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Overview of ‘D’(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define)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 from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the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D-M-A-I-C Model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2F30E0-D913-47D6-8473-4FAE76095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742464"/>
              </p:ext>
            </p:extLst>
          </p:nvPr>
        </p:nvGraphicFramePr>
        <p:xfrm>
          <a:off x="1469735" y="1528762"/>
          <a:ext cx="8926405" cy="435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7F2066-30E4-4DF2-8583-3F8E64DA662C}"/>
              </a:ext>
            </a:extLst>
          </p:cNvPr>
          <p:cNvSpPr txBox="1">
            <a:spLocks/>
          </p:cNvSpPr>
          <p:nvPr/>
        </p:nvSpPr>
        <p:spPr>
          <a:xfrm>
            <a:off x="916815" y="1528762"/>
            <a:ext cx="4942118" cy="579434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They impact 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way we do our work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!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C420DF-F39F-4179-9C43-ABB055923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316" y="818344"/>
            <a:ext cx="5965367" cy="563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are Processes Important?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D15E1-A20E-499B-AF1E-B633ED72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E5FB0-4DE4-4DCA-81CB-BAE19D912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97" y="6011450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50484-81A8-4849-A03E-DBDB169A7BCC}"/>
              </a:ext>
            </a:extLst>
          </p:cNvPr>
          <p:cNvSpPr txBox="1"/>
          <p:nvPr/>
        </p:nvSpPr>
        <p:spPr>
          <a:xfrm>
            <a:off x="146973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736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7BBDB-CFA8-4B81-8548-4D681A19D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83"/>
          <a:stretch/>
        </p:blipFill>
        <p:spPr>
          <a:xfrm>
            <a:off x="1522719" y="1477930"/>
            <a:ext cx="9146562" cy="41005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F5B1AF2-2F93-40C3-A151-FC34985EA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117" y="789705"/>
            <a:ext cx="4593766" cy="563524"/>
          </a:xfrm>
        </p:spPr>
        <p:txBody>
          <a:bodyPr>
            <a:noAutofit/>
          </a:bodyPr>
          <a:lstStyle/>
          <a:p>
            <a:r>
              <a:rPr lang="en-US" sz="3200" dirty="0"/>
              <a:t>Process Table Template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05B95-C6B4-4B33-9C0A-DAC5E81D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26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D3C1A-236C-4DE7-BFFC-1D47D0EE7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81" y="6011452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48206-83E7-4FE6-80D4-31A02D3F8C5D}"/>
              </a:ext>
            </a:extLst>
          </p:cNvPr>
          <p:cNvSpPr txBox="1"/>
          <p:nvPr/>
        </p:nvSpPr>
        <p:spPr>
          <a:xfrm>
            <a:off x="1522719" y="640539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43093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E26A6-B448-47F2-94E4-C9B8746E1DF9}"/>
              </a:ext>
            </a:extLst>
          </p:cNvPr>
          <p:cNvSpPr txBox="1">
            <a:spLocks/>
          </p:cNvSpPr>
          <p:nvPr/>
        </p:nvSpPr>
        <p:spPr>
          <a:xfrm>
            <a:off x="1461870" y="1833596"/>
            <a:ext cx="9268257" cy="1247138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Based on your Smart Start Process Mapping activity, share the benefits for your team.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09076A-A191-475E-A38B-B126F5BBA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016" y="827320"/>
            <a:ext cx="5431967" cy="563524"/>
          </a:xfrm>
        </p:spPr>
        <p:txBody>
          <a:bodyPr/>
          <a:lstStyle/>
          <a:p>
            <a:r>
              <a:rPr lang="en-US" dirty="0"/>
              <a:t>Benefits of Process Mapping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3FA7D-A5E3-435B-9D1B-E58E088A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7758B-CB79-4722-8A38-3514279E7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2" y="6054994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7E99F8-EFA9-4CB5-8EC2-676EB223327D}"/>
              </a:ext>
            </a:extLst>
          </p:cNvPr>
          <p:cNvSpPr txBox="1"/>
          <p:nvPr/>
        </p:nvSpPr>
        <p:spPr>
          <a:xfrm>
            <a:off x="1461870" y="6448937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53317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49CE3-315B-4F2F-9C6A-B1E0247DCA7E}"/>
              </a:ext>
            </a:extLst>
          </p:cNvPr>
          <p:cNvSpPr txBox="1">
            <a:spLocks/>
          </p:cNvSpPr>
          <p:nvPr/>
        </p:nvSpPr>
        <p:spPr>
          <a:xfrm>
            <a:off x="2635134" y="1442745"/>
            <a:ext cx="2048378" cy="515628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Process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728A4C7-0747-487A-96AC-BC1591CE2DB4}"/>
              </a:ext>
            </a:extLst>
          </p:cNvPr>
          <p:cNvGraphicFramePr>
            <a:graphicFrameLocks/>
          </p:cNvGraphicFramePr>
          <p:nvPr/>
        </p:nvGraphicFramePr>
        <p:xfrm>
          <a:off x="911575" y="720881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4FDEEF-2752-447B-BE02-8BD5AF320A7E}"/>
              </a:ext>
            </a:extLst>
          </p:cNvPr>
          <p:cNvSpPr txBox="1">
            <a:spLocks/>
          </p:cNvSpPr>
          <p:nvPr/>
        </p:nvSpPr>
        <p:spPr>
          <a:xfrm>
            <a:off x="8220578" y="1441062"/>
            <a:ext cx="2048378" cy="604838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Structure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5CDA376-76A5-401C-B73D-9F6240BDD622}"/>
              </a:ext>
            </a:extLst>
          </p:cNvPr>
          <p:cNvGraphicFramePr>
            <a:graphicFrameLocks/>
          </p:cNvGraphicFramePr>
          <p:nvPr/>
        </p:nvGraphicFramePr>
        <p:xfrm>
          <a:off x="6194461" y="1926210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46246195-8375-4F18-AADC-90EFE675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+ Structure = Outcome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D6B1B-065B-4FB4-A222-4099F650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E5AA71-40C5-42B5-9C1E-B0C2D1A448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07" y="6011450"/>
            <a:ext cx="672193" cy="658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BE17DE-BE35-441C-A131-E780D967A5B4}"/>
              </a:ext>
            </a:extLst>
          </p:cNvPr>
          <p:cNvSpPr txBox="1"/>
          <p:nvPr/>
        </p:nvSpPr>
        <p:spPr>
          <a:xfrm>
            <a:off x="136634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58895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01B8D-9E7E-4FBC-8430-019E9F0F410A}"/>
              </a:ext>
            </a:extLst>
          </p:cNvPr>
          <p:cNvSpPr txBox="1">
            <a:spLocks/>
          </p:cNvSpPr>
          <p:nvPr/>
        </p:nvSpPr>
        <p:spPr>
          <a:xfrm>
            <a:off x="1709584" y="1436331"/>
            <a:ext cx="3074290" cy="470132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Physical Structure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80209675-7320-43FE-BC3F-5430DDED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21" y="1927527"/>
            <a:ext cx="4044630" cy="3983037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636E0C-5699-41FE-8996-4664CAB96938}"/>
              </a:ext>
            </a:extLst>
          </p:cNvPr>
          <p:cNvSpPr txBox="1">
            <a:spLocks/>
          </p:cNvSpPr>
          <p:nvPr/>
        </p:nvSpPr>
        <p:spPr>
          <a:xfrm>
            <a:off x="7129463" y="1443107"/>
            <a:ext cx="3876790" cy="470132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Organization / Culture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5641858-8E19-4463-BB22-A931AB2B611B}"/>
              </a:ext>
            </a:extLst>
          </p:cNvPr>
          <p:cNvGraphicFramePr>
            <a:graphicFrameLocks/>
          </p:cNvGraphicFramePr>
          <p:nvPr/>
        </p:nvGraphicFramePr>
        <p:xfrm>
          <a:off x="6096000" y="202885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4D5F0E3-E1C8-48CC-93EC-9743ABDF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067" y="810052"/>
            <a:ext cx="2057396" cy="563524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453F6-1E44-48BF-B057-E9AABA98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00B72E-D878-473F-8BD2-7EC60C5C94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27" y="6033222"/>
            <a:ext cx="672193" cy="658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D0EC09-15A7-4BCD-8B58-ED20B994F951}"/>
              </a:ext>
            </a:extLst>
          </p:cNvPr>
          <p:cNvSpPr txBox="1"/>
          <p:nvPr/>
        </p:nvSpPr>
        <p:spPr>
          <a:xfrm>
            <a:off x="1469265" y="642716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57366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DE062-8F4F-4256-A785-4C0D1E45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3" y="806989"/>
            <a:ext cx="3574248" cy="4795638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BDB96-6E54-4A0D-8595-52142547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805544"/>
            <a:ext cx="3761797" cy="4797082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47547-6921-4C37-87E4-79604649DCAC}"/>
              </a:ext>
            </a:extLst>
          </p:cNvPr>
          <p:cNvSpPr txBox="1"/>
          <p:nvPr/>
        </p:nvSpPr>
        <p:spPr>
          <a:xfrm>
            <a:off x="4891157" y="5267986"/>
            <a:ext cx="2222136" cy="30777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13-14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04132-4658-49CE-9B73-7BB6A31A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99BB0-F743-416A-B338-A54B96194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B1FF22-6D44-4144-8397-F3309553F12A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DD6D1-E879-4D6E-A198-DF1C62D8E830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5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372057-D2B5-43AD-A35D-2775B3AF7BD9}"/>
              </a:ext>
            </a:extLst>
          </p:cNvPr>
          <p:cNvSpPr/>
          <p:nvPr/>
        </p:nvSpPr>
        <p:spPr>
          <a:xfrm>
            <a:off x="821873" y="935074"/>
            <a:ext cx="10548253" cy="435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574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Aim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: This project is about 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Things to achieve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: As a result of these efforts, 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Rationale/justification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: It’s important because we are concerned about: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: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>
                <a:tab pos="3429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___________________________________________________________ 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>
                <a:tab pos="3429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___________________________________________________________</a:t>
            </a:r>
          </a:p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Indicators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: Success will be measured by showing improvement in: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______________________________________________________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What we need from you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charset="0"/>
                <a:cs typeface="+mn-cs"/>
              </a:rPr>
              <a:t>_____________________________________________________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9995-0629-44C4-A301-78CFD665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259" y="711977"/>
            <a:ext cx="3287482" cy="563524"/>
          </a:xfrm>
        </p:spPr>
        <p:txBody>
          <a:bodyPr/>
          <a:lstStyle/>
          <a:p>
            <a:r>
              <a:rPr lang="en-US" dirty="0"/>
              <a:t>Elevator Speech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7853A6C-A21E-451D-AAD1-169ACDA8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A763F-E5B9-436E-BBED-1AE01C6D1512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9F68F-0306-4B35-B674-82EEC211F2F5}"/>
              </a:ext>
            </a:extLst>
          </p:cNvPr>
          <p:cNvSpPr txBox="1"/>
          <p:nvPr/>
        </p:nvSpPr>
        <p:spPr>
          <a:xfrm>
            <a:off x="4805210" y="5273524"/>
            <a:ext cx="2581578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47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54207-AF49-418D-B3DA-442C828E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7" y="6011450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55611C-6346-4DC6-A8A3-1E8891334F1C}"/>
              </a:ext>
            </a:extLst>
          </p:cNvPr>
          <p:cNvSpPr txBox="1"/>
          <p:nvPr/>
        </p:nvSpPr>
        <p:spPr>
          <a:xfrm>
            <a:off x="1469265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95566-4789-4881-88B6-E79C0943EAC4}"/>
              </a:ext>
            </a:extLst>
          </p:cNvPr>
          <p:cNvSpPr txBox="1"/>
          <p:nvPr/>
        </p:nvSpPr>
        <p:spPr>
          <a:xfrm>
            <a:off x="3819334" y="563287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9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BA5FE5-D709-4038-A3AE-97E650F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763F-E5B9-436E-BBED-1AE01C6D151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EDFE4-F6AD-4241-BEE0-3A6D9BB9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0" y="6032299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93099-E4C6-4D26-8BC5-565ECAA17884}"/>
              </a:ext>
            </a:extLst>
          </p:cNvPr>
          <p:cNvSpPr txBox="1"/>
          <p:nvPr/>
        </p:nvSpPr>
        <p:spPr>
          <a:xfrm>
            <a:off x="1656781" y="3105834"/>
            <a:ext cx="88784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097280"/>
            <a:r>
              <a:rPr lang="en-US" sz="1800" dirty="0">
                <a:solidFill>
                  <a:srgbClr val="000000"/>
                </a:solidFill>
                <a:latin typeface="Trebuchet MS"/>
              </a:rPr>
              <a:t>The presence of the Laboratory African Regional Collaboration (LARC) logo on slides</a:t>
            </a:r>
          </a:p>
          <a:p>
            <a:pPr defTabSz="1097280"/>
            <a:r>
              <a:rPr lang="en-US" sz="1800" dirty="0">
                <a:solidFill>
                  <a:srgbClr val="000000"/>
                </a:solidFill>
                <a:latin typeface="Trebuchet MS"/>
              </a:rPr>
              <a:t>indicates that content (in whole or in part) originates with the</a:t>
            </a:r>
            <a:r>
              <a:rPr lang="en-US" sz="1800" dirty="0">
                <a:solidFill>
                  <a:srgbClr val="004DA0"/>
                </a:solidFill>
                <a:latin typeface="Trebuchet MS"/>
              </a:rPr>
              <a:t> </a:t>
            </a:r>
            <a:r>
              <a:rPr lang="en-US" sz="1800" dirty="0">
                <a:solidFill>
                  <a:srgbClr val="004DA0"/>
                </a:solidFill>
                <a:latin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LARC Program</a:t>
            </a:r>
            <a:r>
              <a:rPr lang="en-US" sz="1800" dirty="0">
                <a:solidFill>
                  <a:srgbClr val="004DA0"/>
                </a:solidFill>
                <a:latin typeface="Trebuchet MS"/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FE2662-E133-4969-BF1D-50AB481F010F}"/>
              </a:ext>
            </a:extLst>
          </p:cNvPr>
          <p:cNvSpPr/>
          <p:nvPr/>
        </p:nvSpPr>
        <p:spPr>
          <a:xfrm rot="1960045">
            <a:off x="1402743" y="3994623"/>
            <a:ext cx="1120462" cy="16613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551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99B04E-C48A-4F3B-A325-1A945260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50" y="786331"/>
            <a:ext cx="7649649" cy="51333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12C92-3EA6-4CB9-8AD0-B3C07068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Donut 2">
            <a:extLst>
              <a:ext uri="{FF2B5EF4-FFF2-40B4-BE49-F238E27FC236}">
                <a16:creationId xmlns:a16="http://schemas.microsoft.com/office/drawing/2014/main" id="{BD1E5997-55D0-4ED5-B213-39742345080A}"/>
              </a:ext>
            </a:extLst>
          </p:cNvPr>
          <p:cNvSpPr/>
          <p:nvPr/>
        </p:nvSpPr>
        <p:spPr>
          <a:xfrm>
            <a:off x="3335867" y="938353"/>
            <a:ext cx="1532467" cy="4981294"/>
          </a:xfrm>
          <a:prstGeom prst="donut">
            <a:avLst>
              <a:gd name="adj" fmla="val 3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1E971-F977-4F8B-B4DA-44B02CFAF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8" y="6033222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FE96C-8BBD-4C0A-B61F-5DBDCF849210}"/>
              </a:ext>
            </a:extLst>
          </p:cNvPr>
          <p:cNvSpPr txBox="1"/>
          <p:nvPr/>
        </p:nvSpPr>
        <p:spPr>
          <a:xfrm>
            <a:off x="1465926" y="642716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66916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AA7B5-F0A1-4F01-905B-98C726CCA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3"/>
          <a:stretch/>
        </p:blipFill>
        <p:spPr>
          <a:xfrm>
            <a:off x="5573486" y="1477931"/>
            <a:ext cx="5744807" cy="4080274"/>
          </a:xfrm>
          <a:prstGeom prst="rect">
            <a:avLst/>
          </a:prstGeom>
          <a:ln>
            <a:solidFill>
              <a:srgbClr val="00329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7AEF9-509C-42C3-B978-BFD0F47B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65" y="1477930"/>
            <a:ext cx="4287083" cy="3215311"/>
          </a:xfrm>
          <a:prstGeom prst="rect">
            <a:avLst/>
          </a:prstGeom>
          <a:ln>
            <a:solidFill>
              <a:srgbClr val="00329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3B046-84AF-4105-9621-1E3002314C81}"/>
              </a:ext>
            </a:extLst>
          </p:cNvPr>
          <p:cNvSpPr txBox="1"/>
          <p:nvPr/>
        </p:nvSpPr>
        <p:spPr>
          <a:xfrm>
            <a:off x="943956" y="5178104"/>
            <a:ext cx="2860146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LARC Workbook, p. 38-41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51AF85-E1C5-45E7-A6CF-9B506F58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945" y="696150"/>
            <a:ext cx="3418110" cy="563524"/>
          </a:xfrm>
        </p:spPr>
        <p:txBody>
          <a:bodyPr>
            <a:normAutofit/>
          </a:bodyPr>
          <a:lstStyle/>
          <a:p>
            <a:r>
              <a:rPr lang="en-US" dirty="0"/>
              <a:t>Process Mapping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BD485F-8421-4742-AF5A-9464DFDD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32755-8F83-47A1-952D-49B3BEDA6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55" y="6028923"/>
            <a:ext cx="672193" cy="658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9358EE-C327-4AF3-BD1E-3D1AABB6172F}"/>
              </a:ext>
            </a:extLst>
          </p:cNvPr>
          <p:cNvSpPr txBox="1"/>
          <p:nvPr/>
        </p:nvSpPr>
        <p:spPr>
          <a:xfrm>
            <a:off x="1447493" y="6422866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A159D-8DDC-4EB7-8E98-D875243EED7D}"/>
              </a:ext>
            </a:extLst>
          </p:cNvPr>
          <p:cNvSpPr txBox="1"/>
          <p:nvPr/>
        </p:nvSpPr>
        <p:spPr>
          <a:xfrm>
            <a:off x="801654" y="5566496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5670C7-CA3F-46C6-9BAE-9E8C145B210A}"/>
              </a:ext>
            </a:extLst>
          </p:cNvPr>
          <p:cNvSpPr txBox="1">
            <a:spLocks/>
          </p:cNvSpPr>
          <p:nvPr/>
        </p:nvSpPr>
        <p:spPr>
          <a:xfrm>
            <a:off x="1935134" y="1634328"/>
            <a:ext cx="8321731" cy="3589344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Focus on the needs of the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USERS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Focus on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PROCESSES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 to increase the productivity of work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Use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DATA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 to improve services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Use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TEAMS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 to improve quality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Improve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COMMUNICATION</a:t>
            </a:r>
          </a:p>
          <a:p>
            <a:pPr marL="514350" marR="0" lvl="0" indent="-51435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5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ＭＳ Ｐゴシック" charset="-128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CE5082-9224-4D9B-BBF6-F8E7AFB9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671" y="827846"/>
            <a:ext cx="8447310" cy="563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Guiding Principles for Quality Improvement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3382B-909A-4AA8-8F1E-AFFEC5FC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12650-FC0A-46E5-8F77-7F9CF2EE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8" y="6030154"/>
            <a:ext cx="672193" cy="658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9F624-F792-4089-8B92-8C026BDC0706}"/>
              </a:ext>
            </a:extLst>
          </p:cNvPr>
          <p:cNvSpPr txBox="1"/>
          <p:nvPr/>
        </p:nvSpPr>
        <p:spPr>
          <a:xfrm>
            <a:off x="1483276" y="6424097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401419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8C86110-359A-4E54-A4C6-5BE2D30186A9}"/>
              </a:ext>
            </a:extLst>
          </p:cNvPr>
          <p:cNvSpPr txBox="1">
            <a:spLocks/>
          </p:cNvSpPr>
          <p:nvPr/>
        </p:nvSpPr>
        <p:spPr>
          <a:xfrm>
            <a:off x="838200" y="13468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60" b="1" i="0" u="none" strike="noStrike" kern="1200" cap="none" spc="0" normalizeH="0" baseline="0" noProof="0" dirty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Process</a:t>
            </a:r>
            <a:r>
              <a:rPr kumimoji="0" lang="en-US" sz="39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= A series of actions or steps taken in order to achieve a particular end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7CC126C-EA7D-436E-9BAD-339EC9179D5C}"/>
              </a:ext>
            </a:extLst>
          </p:cNvPr>
          <p:cNvGraphicFramePr>
            <a:graphicFrameLocks/>
          </p:cNvGraphicFramePr>
          <p:nvPr/>
        </p:nvGraphicFramePr>
        <p:xfrm>
          <a:off x="838200" y="17475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6C077-4B18-4DBD-A0A0-801EB7CB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DA698-3557-43D7-A340-A25689403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27" y="6098864"/>
            <a:ext cx="672193" cy="658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63855-9D7F-44CA-AD1B-E8A5A31E4A7A}"/>
              </a:ext>
            </a:extLst>
          </p:cNvPr>
          <p:cNvSpPr txBox="1"/>
          <p:nvPr/>
        </p:nvSpPr>
        <p:spPr>
          <a:xfrm>
            <a:off x="1469265" y="6492807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54159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E1BCD9-5EE8-47EB-A9BC-6A0B1E280171}"/>
              </a:ext>
            </a:extLst>
          </p:cNvPr>
          <p:cNvSpPr txBox="1">
            <a:spLocks/>
          </p:cNvSpPr>
          <p:nvPr/>
        </p:nvSpPr>
        <p:spPr>
          <a:xfrm>
            <a:off x="2257756" y="859460"/>
            <a:ext cx="798082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60" b="1" i="0" u="none" strike="noStrike" kern="1200" cap="none" spc="0" normalizeH="0" baseline="0" noProof="0" dirty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Process</a:t>
            </a:r>
            <a:r>
              <a:rPr kumimoji="0" lang="en-US" sz="396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= Sequence of procedures to convert inputs into outputs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67B0D2-7950-4F3B-9AC6-02C82E37FAA4}"/>
              </a:ext>
            </a:extLst>
          </p:cNvPr>
          <p:cNvGraphicFramePr>
            <a:graphicFrameLocks/>
          </p:cNvGraphicFramePr>
          <p:nvPr/>
        </p:nvGraphicFramePr>
        <p:xfrm>
          <a:off x="571267" y="1483616"/>
          <a:ext cx="1135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0D399-8598-413C-9937-4188129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2D82D-042D-445F-B2D2-4ABEBB330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41" y="6054070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CAF73-3945-4C41-B470-4660626E5F23}"/>
              </a:ext>
            </a:extLst>
          </p:cNvPr>
          <p:cNvSpPr txBox="1"/>
          <p:nvPr/>
        </p:nvSpPr>
        <p:spPr>
          <a:xfrm>
            <a:off x="1458379" y="644801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28424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87B91B4-F81C-41F6-987A-9A56ECCF8F27}"/>
              </a:ext>
            </a:extLst>
          </p:cNvPr>
          <p:cNvGrpSpPr/>
          <p:nvPr/>
        </p:nvGrpSpPr>
        <p:grpSpPr>
          <a:xfrm>
            <a:off x="914404" y="1477930"/>
            <a:ext cx="10477441" cy="4531447"/>
            <a:chOff x="182327" y="1866528"/>
            <a:chExt cx="8779433" cy="453144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ED7DCF-D2D5-4C85-87BE-AB819D85D1A0}"/>
                </a:ext>
              </a:extLst>
            </p:cNvPr>
            <p:cNvCxnSpPr/>
            <p:nvPr/>
          </p:nvCxnSpPr>
          <p:spPr>
            <a:xfrm>
              <a:off x="8172400" y="4381500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B50F5A-903B-489E-9406-97623169D17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928490" y="4400550"/>
              <a:ext cx="1" cy="104331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AF7089-6562-429F-B097-F31CF437FAE1}"/>
                </a:ext>
              </a:extLst>
            </p:cNvPr>
            <p:cNvCxnSpPr/>
            <p:nvPr/>
          </p:nvCxnSpPr>
          <p:spPr>
            <a:xfrm>
              <a:off x="5711777" y="4400550"/>
              <a:ext cx="0" cy="12239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B550E4-1696-4095-8CD9-73043FD5524E}"/>
                </a:ext>
              </a:extLst>
            </p:cNvPr>
            <p:cNvCxnSpPr/>
            <p:nvPr/>
          </p:nvCxnSpPr>
          <p:spPr>
            <a:xfrm>
              <a:off x="4175956" y="4401108"/>
              <a:ext cx="0" cy="12239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5AC9E4-B9C8-4FF8-9D2D-2A040F85E010}"/>
                </a:ext>
              </a:extLst>
            </p:cNvPr>
            <p:cNvCxnSpPr/>
            <p:nvPr/>
          </p:nvCxnSpPr>
          <p:spPr>
            <a:xfrm>
              <a:off x="2735796" y="4381500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9F9C39F-0620-4DE4-ACC8-BC3A96556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460625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C72B4430-A388-4E7D-A1BE-6120039AB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08" y="2868304"/>
              <a:ext cx="1417824" cy="134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27A00BB2-7336-4E5A-B6A5-371FCEC8B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710" y="3104963"/>
              <a:ext cx="761561" cy="114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C621A0D1-E993-4BBF-A3A5-C641EE53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362" y="2953761"/>
              <a:ext cx="1485398" cy="117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3B645EAA-C976-4E78-99E9-40DE9984D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989" y="5677842"/>
              <a:ext cx="10937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Specimen Transport</a:t>
              </a: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4919F2F4-A138-41CF-BAD0-67A3F2956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00" y="5656618"/>
              <a:ext cx="10937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Laboratory Testing</a:t>
              </a: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0FBC514D-29A0-4C9B-9D3A-66C05F968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5849" y="5443868"/>
              <a:ext cx="148528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Result Transmission &amp; Interpretation by Clinician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AFE42CC0-7C20-4339-A886-390EE0EF2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8744" y="5626658"/>
              <a:ext cx="1371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Treatment Initiation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9D42BB45-88B3-4D13-A522-BC848F90A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698" y="5582524"/>
              <a:ext cx="109378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Specimen Collection &amp; Processing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565862C-645A-4571-91AF-8068B5288BD6}"/>
                </a:ext>
              </a:extLst>
            </p:cNvPr>
            <p:cNvCxnSpPr/>
            <p:nvPr/>
          </p:nvCxnSpPr>
          <p:spPr>
            <a:xfrm>
              <a:off x="282575" y="4994275"/>
              <a:ext cx="8480425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\\cdc.gov\private\M314\pdf4\Viral load scale up strategy\drones.jpg">
              <a:extLst>
                <a:ext uri="{FF2B5EF4-FFF2-40B4-BE49-F238E27FC236}">
                  <a16:creationId xmlns:a16="http://schemas.microsoft.com/office/drawing/2014/main" id="{8FC3E18F-8E15-4CE8-98D0-88B7365A0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81" y="1866528"/>
              <a:ext cx="130651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0755D7BA-8FBD-4714-900B-086A567A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27" y="2974826"/>
              <a:ext cx="1653369" cy="110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A32B83-18B1-4B40-B4FA-F824B89DB303}"/>
                </a:ext>
              </a:extLst>
            </p:cNvPr>
            <p:cNvCxnSpPr/>
            <p:nvPr/>
          </p:nvCxnSpPr>
          <p:spPr>
            <a:xfrm>
              <a:off x="1079612" y="4401108"/>
              <a:ext cx="0" cy="122555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E32124A-D5F9-4D29-BA56-3ACE1FC93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01" y="5678257"/>
              <a:ext cx="16079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2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Symptom Identification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19B7FFB-1A83-4197-BCE3-40FD6295C3F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24" y="2558661"/>
            <a:ext cx="1369468" cy="142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D8280A-8502-4348-9C7F-EABF038257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30" y="2591911"/>
            <a:ext cx="1444670" cy="159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51D9453C-23E9-4988-90C9-BE7314808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808" y="820727"/>
            <a:ext cx="4985653" cy="563524"/>
          </a:xfrm>
        </p:spPr>
        <p:txBody>
          <a:bodyPr>
            <a:normAutofit/>
          </a:bodyPr>
          <a:lstStyle/>
          <a:p>
            <a:r>
              <a:rPr lang="en-US" dirty="0"/>
              <a:t>TB DIAGNOSTIC CASCADE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BB97D-4E5E-4EEE-A4B7-68219258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5DEED2B-D222-41C9-9CE7-1CEBA09DB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127" y="6065660"/>
            <a:ext cx="672193" cy="6580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09B2E6-1908-476A-B914-5EEFF11261DF}"/>
              </a:ext>
            </a:extLst>
          </p:cNvPr>
          <p:cNvSpPr txBox="1"/>
          <p:nvPr/>
        </p:nvSpPr>
        <p:spPr>
          <a:xfrm>
            <a:off x="1481465" y="645960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8275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B38F99D-8713-48DD-AF4A-77FE7E13DA5E}"/>
              </a:ext>
            </a:extLst>
          </p:cNvPr>
          <p:cNvSpPr txBox="1">
            <a:spLocks/>
          </p:cNvSpPr>
          <p:nvPr/>
        </p:nvSpPr>
        <p:spPr>
          <a:xfrm>
            <a:off x="838200" y="1968727"/>
            <a:ext cx="10515600" cy="29205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"Draw a flowchart (process map) for whatever you are doing.</a:t>
            </a:r>
            <a:r>
              <a:rPr lang="en-US" altLang="en-US" sz="4400" dirty="0">
                <a:solidFill>
                  <a:srgbClr val="000000"/>
                </a:solidFill>
                <a:latin typeface="Trebuchet MS"/>
                <a:ea typeface="ＭＳ Ｐゴシック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Until you do, you do not fully 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understand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 what you are doing.</a:t>
            </a:r>
            <a:r>
              <a:rPr lang="en-US" altLang="en-US" sz="4400" dirty="0">
                <a:solidFill>
                  <a:srgbClr val="000000"/>
                </a:solidFill>
                <a:latin typeface="Trebuchet MS"/>
                <a:ea typeface="ＭＳ Ｐゴシック"/>
              </a:rPr>
              <a:t> 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You just have a job.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/>
                <a:cs typeface="+mn-cs"/>
              </a:rPr>
              <a:t>”</a:t>
            </a:r>
            <a:endParaRPr kumimoji="0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ＭＳ Ｐゴシック"/>
              <a:cs typeface="+mn-cs"/>
            </a:endParaRPr>
          </a:p>
          <a:p>
            <a:pPr marL="3035300" marR="0" lvl="8" indent="0" algn="l" defTabSz="82296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                                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ＭＳ Ｐゴシック" charset="-128"/>
                <a:cs typeface="+mn-cs"/>
              </a:rPr>
              <a:t>-  W Edwards Deming  (1900-1993) </a:t>
            </a:r>
            <a:endParaRPr kumimoji="0" lang="en-US" altLang="en-US" sz="162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ＭＳ Ｐゴシック" charset="-128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0B875-8633-4A65-B33C-030E9147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A607B-5BA6-4E5F-90ED-C3EA5BFB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6011450"/>
            <a:ext cx="672193" cy="658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F4165-EDAD-406A-B96B-0657ABA9A32E}"/>
              </a:ext>
            </a:extLst>
          </p:cNvPr>
          <p:cNvSpPr txBox="1"/>
          <p:nvPr/>
        </p:nvSpPr>
        <p:spPr>
          <a:xfrm>
            <a:off x="1458380" y="6405393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1950441280"/>
      </p:ext>
    </p:extLst>
  </p:cSld>
  <p:clrMapOvr>
    <a:masterClrMapping/>
  </p:clrMapOvr>
</p:sld>
</file>

<file path=ppt/theme/theme1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2.xml><?xml version="1.0" encoding="utf-8"?>
<a:theme xmlns:a="http://schemas.openxmlformats.org/drawingml/2006/main" name="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3.xml><?xml version="1.0" encoding="utf-8"?>
<a:theme xmlns:a="http://schemas.openxmlformats.org/drawingml/2006/main" name="1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444</Words>
  <Application>Microsoft Office PowerPoint</Application>
  <PresentationFormat>Widescreen</PresentationFormat>
  <Paragraphs>105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Trebuchet MS</vt:lpstr>
      <vt:lpstr>Wingdings</vt:lpstr>
      <vt:lpstr>1_CLICQ! Theme-BLUE</vt:lpstr>
      <vt:lpstr>CLICQ! Theme-BLUE-v2-rev</vt:lpstr>
      <vt:lpstr>1_CLICQ! Theme-BLUE-v2-rev</vt:lpstr>
      <vt:lpstr>Learning Session 1  Overview of ‘D’(define) from  the D-M-A-I-C Model </vt:lpstr>
      <vt:lpstr>PowerPoint Presentation</vt:lpstr>
      <vt:lpstr>PowerPoint Presentation</vt:lpstr>
      <vt:lpstr>Process Mapping</vt:lpstr>
      <vt:lpstr>Guiding Principles for Quality Improvement </vt:lpstr>
      <vt:lpstr>PowerPoint Presentation</vt:lpstr>
      <vt:lpstr>PowerPoint Presentation</vt:lpstr>
      <vt:lpstr>TB DIAGNOSTIC CASCADE </vt:lpstr>
      <vt:lpstr>PowerPoint Presentation</vt:lpstr>
      <vt:lpstr>Why are Processes Important? </vt:lpstr>
      <vt:lpstr>Process Table Template</vt:lpstr>
      <vt:lpstr>Benefits of Process Mapping</vt:lpstr>
      <vt:lpstr>Process + Structure = Outcome</vt:lpstr>
      <vt:lpstr>Structure</vt:lpstr>
      <vt:lpstr>PowerPoint Presentation</vt:lpstr>
      <vt:lpstr>Elevator Speech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Session 1  Overview of ‘D’(define) from  the D-M-A-I-C Model </dc:title>
  <dc:creator>J D</dc:creator>
  <cp:lastModifiedBy>Dawson, Jamie (CDC/DDPHSIS/CGH/DGHT)</cp:lastModifiedBy>
  <cp:revision>19</cp:revision>
  <dcterms:created xsi:type="dcterms:W3CDTF">2022-01-17T08:22:50Z</dcterms:created>
  <dcterms:modified xsi:type="dcterms:W3CDTF">2022-02-11T03:22:08Z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2022-02-08T20:41:02Z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8e5b7205-0510-4c8f-896b-b6743f6d1247</vt:lpwstr>
  </property>
  <property fmtid="{D5CDD505-2E9C-101B-9397-08002B2CF9AE}" pid="8" name="MSIP_Label_8af03ff0-41c5-4c41-b55e-fabb8fae94be_ContentBits">
    <vt:lpwstr>0</vt:lpwstr>
  </property>
</Properties>
</file>